
<file path=[Content_Types].xml><?xml version="1.0" encoding="utf-8"?>
<Types xmlns="http://schemas.openxmlformats.org/package/2006/content-types">
  <Default ContentType="application/xml" Extension="xml"/>
  <Default ContentType="image/jpeg" Extension="jpeg"/>
  <Default ContentType="image/gif" Extension="gif"/>
  <Default ContentType="application/vnd.openxmlformats-package.relationships+xml" Extension="rels"/>
  <Override ContentType="application/vnd.openxmlformats-officedocument.theme+xml" PartName="/ppt/theme/theme2.xml"/>
  <Override ContentType="application/vnd.openxmlformats-officedocument.theme+xml" PartName="/ppt/theme/theme1.xml"/>
  <Override ContentType="application/vnd.openxmlformats-officedocument.presentationml.slideMaster+xml" PartName="/ppt/slideMasters/slideMaster1.xml"/>
  <Override ContentType="application/vnd.openxmlformats-officedocument.presentationml.notesMaster+xml" PartName="/ppt/notesMasters/notesMaster1.xml"/>
  <Override ContentType="application/vnd.openxmlformats-officedocument.presentationml.viewProps+xml" PartName="/ppt/viewProps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+xml" PartName="/ppt/slides/slide10.xml"/>
  <Override ContentType="application/vnd.openxmlformats-officedocument.presentationml.slide+xml" PartName="/ppt/slides/slide8.xml"/>
  <Override ContentType="application/vnd.openxmlformats-officedocument.presentationml.slide+xml" PartName="/ppt/slides/slide16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7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15.xml"/>
  <Override ContentType="application/vnd.openxmlformats-officedocument.presentationml.slide+xml" PartName="/ppt/slides/slide5.xml"/>
  <Override ContentType="application/vnd.openxmlformats-officedocument.presentationml.slide+xml" PartName="/ppt/slides/slide18.xml"/>
  <Override ContentType="application/vnd.openxmlformats-officedocument.presentationml.slide+xml" PartName="/ppt/slides/slide17.xml"/>
  <Override ContentType="application/vnd.openxmlformats-officedocument.presentationml.slide+xml" PartName="/ppt/slides/slide6.xml"/>
  <Override ContentType="application/vnd.openxmlformats-officedocument.presentationml.slide+xml" PartName="/ppt/slides/slide2.xml"/>
  <Override ContentType="application/vnd.openxmlformats-officedocument.presentationml.slide+xml" PartName="/ppt/slides/slide20.xml"/>
  <Override ContentType="application/vnd.openxmlformats-officedocument.presentationml.slide+xml" PartName="/ppt/slides/slide1.xml"/>
  <Override ContentType="application/vnd.openxmlformats-officedocument.presentationml.slide+xml" PartName="/ppt/slides/slide12.xml"/>
  <Override ContentType="application/vnd.openxmlformats-officedocument.presentationml.slide+xml" PartName="/ppt/slides/slide9.xml"/>
  <Override ContentType="application/vnd.openxmlformats-officedocument.presentationml.slide+xml" PartName="/ppt/slides/slide3.xml"/>
  <Override ContentType="application/vnd.openxmlformats-officedocument.presentationml.slide+xml" PartName="/ppt/slides/slide21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6858000" cx="9144000"/>
  <p:notesSz cx="6858000" cy="9144000"/>
  <p:defaultTextStyle>
    <a:defPPr lvl="0">
      <a:defRPr lang="en-US"/>
    </a:defPPr>
    <a:lvl1pPr defTabSz="914400" eaLnBrk="1" hangingPunct="1" latinLnBrk="0" lvl="0" marL="0" rtl="0" algn="l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914400" eaLnBrk="1" hangingPunct="1" latinLnBrk="0" lvl="1" marL="457200" rtl="0" algn="l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914400" eaLnBrk="1" hangingPunct="1" latinLnBrk="0" lvl="2" marL="914400" rtl="0" algn="l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914400" eaLnBrk="1" hangingPunct="1" latinLnBrk="0" lvl="3" marL="1371600" rtl="0" algn="l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914400" eaLnBrk="1" hangingPunct="1" latinLnBrk="0" lvl="4" marL="1828800" rtl="0" algn="l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914400" eaLnBrk="1" hangingPunct="1" latinLnBrk="0" lvl="5" marL="2286000" rtl="0" algn="l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914400" eaLnBrk="1" hangingPunct="1" latinLnBrk="0" lvl="6" marL="2743200" rtl="0" algn="l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914400" eaLnBrk="1" hangingPunct="1" latinLnBrk="0" lvl="7" marL="3200400" rtl="0" algn="l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914400" eaLnBrk="1" hangingPunct="1" latinLnBrk="0" lvl="8" marL="3657600" rtl="0" algn="l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1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2" Type="http://schemas.openxmlformats.org/officeDocument/2006/relationships/slide" Target="slides/slide7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5" Type="http://schemas.openxmlformats.org/officeDocument/2006/relationships/slide" Target="slides/slide10.xml"/><Relationship Id="rId11" Type="http://schemas.openxmlformats.org/officeDocument/2006/relationships/slide" Target="slides/slide6.xml"/><Relationship Id="rId25" Type="http://schemas.openxmlformats.org/officeDocument/2006/relationships/slide" Target="slides/slide20.xml"/><Relationship Id="rId7" Type="http://schemas.openxmlformats.org/officeDocument/2006/relationships/slide" Target="slides/slide2.xml"/><Relationship Id="rId14" Type="http://schemas.openxmlformats.org/officeDocument/2006/relationships/slide" Target="slides/slide9.xml"/><Relationship Id="rId27" Type="http://schemas.openxmlformats.org/officeDocument/2006/relationships/slide" Target="slides/slide22.xml"/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" Type="http://schemas.openxmlformats.org/officeDocument/2006/relationships/theme" Target="theme/theme1.xml"/><Relationship Id="rId22" Type="http://schemas.openxmlformats.org/officeDocument/2006/relationships/slide" Target="slides/slide17.xml"/><Relationship Id="rId18" Type="http://schemas.openxmlformats.org/officeDocument/2006/relationships/slide" Target="slides/slide13.xml"/><Relationship Id="rId5" Type="http://schemas.openxmlformats.org/officeDocument/2006/relationships/notesMaster" Target="notesMasters/notesMaster1.xml"/><Relationship Id="rId26" Type="http://schemas.openxmlformats.org/officeDocument/2006/relationships/slide" Target="slides/slide21.xml"/><Relationship Id="rId24" Type="http://schemas.openxmlformats.org/officeDocument/2006/relationships/slide" Target="slides/slide19.xml"/><Relationship Id="rId2" Type="http://schemas.openxmlformats.org/officeDocument/2006/relationships/viewProps" Target="viewProps1.xml"/><Relationship Id="rId21" Type="http://schemas.openxmlformats.org/officeDocument/2006/relationships/slide" Target="slides/slide16.xml"/><Relationship Id="rId23" Type="http://schemas.openxmlformats.org/officeDocument/2006/relationships/slide" Target="slides/slide18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17" Type="http://schemas.openxmlformats.org/officeDocument/2006/relationships/slide" Target="slides/slide12.xml"/><Relationship Id="rId3" Type="http://schemas.openxmlformats.org/officeDocument/2006/relationships/presProps" Target="presProps1.xml"/><Relationship Id="rId6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283EFF-849E-4D75-BE4B-42176A3B1DCB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C90BD8-F1B9-4FC0-AA47-C8A2FFDE223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7BF62-D5A5-42E3-8373-9C15C870C206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352B6-64A0-4B9E-BAC7-41FD35E685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7BF62-D5A5-42E3-8373-9C15C870C206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352B6-64A0-4B9E-BAC7-41FD35E685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7BF62-D5A5-42E3-8373-9C15C870C206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352B6-64A0-4B9E-BAC7-41FD35E685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7BF62-D5A5-42E3-8373-9C15C870C206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352B6-64A0-4B9E-BAC7-41FD35E685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7BF62-D5A5-42E3-8373-9C15C870C206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352B6-64A0-4B9E-BAC7-41FD35E685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7BF62-D5A5-42E3-8373-9C15C870C206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352B6-64A0-4B9E-BAC7-41FD35E685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7BF62-D5A5-42E3-8373-9C15C870C206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352B6-64A0-4B9E-BAC7-41FD35E685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7BF62-D5A5-42E3-8373-9C15C870C206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352B6-64A0-4B9E-BAC7-41FD35E685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7BF62-D5A5-42E3-8373-9C15C870C206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352B6-64A0-4B9E-BAC7-41FD35E685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7BF62-D5A5-42E3-8373-9C15C870C206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352B6-64A0-4B9E-BAC7-41FD35E685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7BF62-D5A5-42E3-8373-9C15C870C206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352B6-64A0-4B9E-BAC7-41FD35E685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7BF62-D5A5-42E3-8373-9C15C870C206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352B6-64A0-4B9E-BAC7-41FD35E6857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752600"/>
            <a:ext cx="7772400" cy="1470025"/>
          </a:xfrm>
        </p:spPr>
        <p:txBody>
          <a:bodyPr>
            <a:normAutofit/>
          </a:bodyPr>
          <a:lstStyle/>
          <a:p>
            <a:r>
              <a:rPr lang="sr-Cyrl-RS" sz="3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,,Диоба Јакшића”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276600"/>
            <a:ext cx="6400800" cy="1752600"/>
          </a:xfrm>
        </p:spPr>
        <p:txBody>
          <a:bodyPr>
            <a:normAutofit/>
          </a:bodyPr>
          <a:lstStyle/>
          <a:p>
            <a:r>
              <a:rPr lang="sr-Cyrl-RS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,,Опет диоба Јакшића”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0" y="6457890"/>
            <a:ext cx="312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 smtClean="0"/>
              <a:t>Јана Домановић</a:t>
            </a:r>
            <a:r>
              <a:rPr lang="sr-Cyrl-RS" sz="2000" dirty="0" smtClean="0"/>
              <a:t> </a:t>
            </a:r>
            <a:r>
              <a:rPr lang="sr-Latn-RS" sz="2000" b="1" dirty="0" smtClean="0"/>
              <a:t>I</a:t>
            </a:r>
            <a:r>
              <a:rPr lang="sr-Cyrl-RS" sz="2000" b="1" i="1" dirty="0" smtClean="0"/>
              <a:t>г</a:t>
            </a:r>
            <a:endParaRPr lang="en-US" sz="2000" b="1" i="1" dirty="0"/>
          </a:p>
        </p:txBody>
      </p:sp>
      <p:sp>
        <p:nvSpPr>
          <p:cNvPr id="11268" name="AutoShape 4" descr="Народна уметност – вез и орнаментика – Gerontološki centar – Zrenjan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0" name="AutoShape 6" descr="Народна уметност – вез и орнаментика – Gerontološki centar – Zrenjan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 descr="IMG_4903-6.jpg"/>
          <p:cNvPicPr>
            <a:picLocks noChangeAspect="1"/>
          </p:cNvPicPr>
          <p:nvPr/>
        </p:nvPicPr>
        <p:blipFill>
          <a:blip r:embed="rId2" cstate="print"/>
          <a:srcRect r="47458" b="-1695"/>
          <a:stretch>
            <a:fillRect/>
          </a:stretch>
        </p:blipFill>
        <p:spPr>
          <a:xfrm rot="16200000">
            <a:off x="603250" y="-603250"/>
            <a:ext cx="393700" cy="1600200"/>
          </a:xfrm>
          <a:prstGeom prst="rect">
            <a:avLst/>
          </a:prstGeom>
        </p:spPr>
      </p:pic>
      <p:pic>
        <p:nvPicPr>
          <p:cNvPr id="9" name="Picture 8" descr="IMG_4903-6.jpg"/>
          <p:cNvPicPr>
            <a:picLocks noChangeAspect="1"/>
          </p:cNvPicPr>
          <p:nvPr/>
        </p:nvPicPr>
        <p:blipFill>
          <a:blip r:embed="rId2" cstate="print"/>
          <a:srcRect r="47458" b="-1695"/>
          <a:stretch>
            <a:fillRect/>
          </a:stretch>
        </p:blipFill>
        <p:spPr>
          <a:xfrm rot="16200000">
            <a:off x="2127250" y="-603250"/>
            <a:ext cx="393700" cy="1600200"/>
          </a:xfrm>
          <a:prstGeom prst="rect">
            <a:avLst/>
          </a:prstGeom>
        </p:spPr>
      </p:pic>
      <p:pic>
        <p:nvPicPr>
          <p:cNvPr id="10" name="Picture 9" descr="IMG_4903-6.jpg"/>
          <p:cNvPicPr>
            <a:picLocks noChangeAspect="1"/>
          </p:cNvPicPr>
          <p:nvPr/>
        </p:nvPicPr>
        <p:blipFill>
          <a:blip r:embed="rId2" cstate="print"/>
          <a:srcRect r="47458" b="-1695"/>
          <a:stretch>
            <a:fillRect/>
          </a:stretch>
        </p:blipFill>
        <p:spPr>
          <a:xfrm rot="16200000">
            <a:off x="3651250" y="-603250"/>
            <a:ext cx="393700" cy="1600200"/>
          </a:xfrm>
          <a:prstGeom prst="rect">
            <a:avLst/>
          </a:prstGeom>
        </p:spPr>
      </p:pic>
      <p:pic>
        <p:nvPicPr>
          <p:cNvPr id="11" name="Picture 10" descr="IMG_4903-6.jpg"/>
          <p:cNvPicPr>
            <a:picLocks noChangeAspect="1"/>
          </p:cNvPicPr>
          <p:nvPr/>
        </p:nvPicPr>
        <p:blipFill>
          <a:blip r:embed="rId2" cstate="print"/>
          <a:srcRect r="47458" b="-1695"/>
          <a:stretch>
            <a:fillRect/>
          </a:stretch>
        </p:blipFill>
        <p:spPr>
          <a:xfrm rot="16200000">
            <a:off x="5213350" y="-641350"/>
            <a:ext cx="393700" cy="1676400"/>
          </a:xfrm>
          <a:prstGeom prst="rect">
            <a:avLst/>
          </a:prstGeom>
        </p:spPr>
      </p:pic>
      <p:pic>
        <p:nvPicPr>
          <p:cNvPr id="12" name="Picture 11" descr="IMG_4903-6.jpg"/>
          <p:cNvPicPr>
            <a:picLocks noChangeAspect="1"/>
          </p:cNvPicPr>
          <p:nvPr/>
        </p:nvPicPr>
        <p:blipFill>
          <a:blip r:embed="rId2" cstate="print"/>
          <a:srcRect r="47458" b="-1695"/>
          <a:stretch>
            <a:fillRect/>
          </a:stretch>
        </p:blipFill>
        <p:spPr>
          <a:xfrm rot="16200000">
            <a:off x="6775450" y="-603250"/>
            <a:ext cx="393700" cy="1600200"/>
          </a:xfrm>
          <a:prstGeom prst="rect">
            <a:avLst/>
          </a:prstGeom>
        </p:spPr>
      </p:pic>
      <p:pic>
        <p:nvPicPr>
          <p:cNvPr id="13" name="Picture 12" descr="IMG_4903-6.jpg"/>
          <p:cNvPicPr>
            <a:picLocks noChangeAspect="1"/>
          </p:cNvPicPr>
          <p:nvPr/>
        </p:nvPicPr>
        <p:blipFill>
          <a:blip r:embed="rId2" cstate="print"/>
          <a:srcRect r="47458" b="-1695"/>
          <a:stretch>
            <a:fillRect/>
          </a:stretch>
        </p:blipFill>
        <p:spPr>
          <a:xfrm rot="16200000">
            <a:off x="8299450" y="-603250"/>
            <a:ext cx="393700" cy="1600200"/>
          </a:xfrm>
          <a:prstGeom prst="rect">
            <a:avLst/>
          </a:prstGeom>
        </p:spPr>
      </p:pic>
      <p:pic>
        <p:nvPicPr>
          <p:cNvPr id="16" name="Picture 15" descr="IMG_4903-6.jpg"/>
          <p:cNvPicPr>
            <a:picLocks noChangeAspect="1"/>
          </p:cNvPicPr>
          <p:nvPr/>
        </p:nvPicPr>
        <p:blipFill>
          <a:blip r:embed="rId2" cstate="print"/>
          <a:srcRect r="47458" b="-1695"/>
          <a:stretch>
            <a:fillRect/>
          </a:stretch>
        </p:blipFill>
        <p:spPr>
          <a:xfrm rot="16200000">
            <a:off x="2813050" y="3435350"/>
            <a:ext cx="393700" cy="1600200"/>
          </a:xfrm>
          <a:prstGeom prst="rect">
            <a:avLst/>
          </a:prstGeom>
        </p:spPr>
      </p:pic>
      <p:pic>
        <p:nvPicPr>
          <p:cNvPr id="17" name="Picture 16" descr="IMG_4903-6.jpg"/>
          <p:cNvPicPr>
            <a:picLocks noChangeAspect="1"/>
          </p:cNvPicPr>
          <p:nvPr/>
        </p:nvPicPr>
        <p:blipFill>
          <a:blip r:embed="rId2" cstate="print"/>
          <a:srcRect r="47458" b="-1695"/>
          <a:stretch>
            <a:fillRect/>
          </a:stretch>
        </p:blipFill>
        <p:spPr>
          <a:xfrm rot="16200000">
            <a:off x="4337050" y="3435350"/>
            <a:ext cx="393700" cy="1600200"/>
          </a:xfrm>
          <a:prstGeom prst="rect">
            <a:avLst/>
          </a:prstGeom>
        </p:spPr>
      </p:pic>
      <p:pic>
        <p:nvPicPr>
          <p:cNvPr id="18" name="Picture 17" descr="IMG_4903-6.jpg"/>
          <p:cNvPicPr>
            <a:picLocks noChangeAspect="1"/>
          </p:cNvPicPr>
          <p:nvPr/>
        </p:nvPicPr>
        <p:blipFill>
          <a:blip r:embed="rId2" cstate="print"/>
          <a:srcRect r="47458" b="-1695"/>
          <a:stretch>
            <a:fillRect/>
          </a:stretch>
        </p:blipFill>
        <p:spPr>
          <a:xfrm rot="16200000">
            <a:off x="5861050" y="3435350"/>
            <a:ext cx="393700" cy="1600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343400" y="28194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/>
              <a:t>и</a:t>
            </a:r>
            <a:endParaRPr lang="sr-Latn-RS" sz="2400" dirty="0" smtClean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sr-Cyrl-RS" sz="2800" b="1" dirty="0" smtClean="0"/>
              <a:t>Диоба Јакшића</a:t>
            </a:r>
          </a:p>
          <a:p>
            <a:pPr>
              <a:buNone/>
            </a:pPr>
            <a:r>
              <a:rPr lang="sr-Cyrl-RS" sz="2800" dirty="0" smtClean="0"/>
              <a:t>-Анђелија налази начин да помири браћу </a:t>
            </a:r>
          </a:p>
          <a:p>
            <a:pPr>
              <a:buFontTx/>
              <a:buChar char="-"/>
            </a:pPr>
            <a:r>
              <a:rPr lang="sr-Cyrl-RS" sz="2400" dirty="0" smtClean="0"/>
              <a:t>Одлази код </a:t>
            </a:r>
            <a:r>
              <a:rPr lang="sr-Cyrl-RS" sz="2400" dirty="0" smtClean="0"/>
              <a:t>девера </a:t>
            </a:r>
            <a:r>
              <a:rPr lang="sr-Cyrl-RS" sz="2400" dirty="0" smtClean="0"/>
              <a:t>и односи му молитвену чашу</a:t>
            </a:r>
            <a:r>
              <a:rPr lang="sr-Cyrl-RS" sz="1600" dirty="0" smtClean="0"/>
              <a:t>(динамички мотив)</a:t>
            </a:r>
          </a:p>
          <a:p>
            <a:pPr>
              <a:buFontTx/>
              <a:buChar char="-"/>
            </a:pPr>
            <a:r>
              <a:rPr lang="sr-Cyrl-RS" sz="2400" dirty="0" smtClean="0"/>
              <a:t>Богдан прихвата њену</a:t>
            </a:r>
          </a:p>
          <a:p>
            <a:pPr>
              <a:buNone/>
            </a:pPr>
            <a:r>
              <a:rPr lang="sr-Cyrl-RS" sz="2400" dirty="0" smtClean="0"/>
              <a:t>     нагодбу</a:t>
            </a:r>
          </a:p>
          <a:p>
            <a:pPr>
              <a:buNone/>
            </a:pPr>
            <a:r>
              <a:rPr lang="sr-Cyrl-RS" sz="2000" dirty="0" smtClean="0"/>
              <a:t>                              </a:t>
            </a:r>
            <a:r>
              <a:rPr lang="sr-Cyrl-RS" sz="2000" b="1" i="1" dirty="0" smtClean="0">
                <a:solidFill>
                  <a:srgbClr val="C00000"/>
                </a:solidFill>
                <a:latin typeface="Century Schoolbook" pitchFamily="18" charset="0"/>
              </a:rPr>
              <a:t>АНЂЕЛИЈА МИРИ БРАЋУ</a:t>
            </a:r>
            <a:endParaRPr lang="en-US" sz="2000" b="1" i="1" dirty="0">
              <a:solidFill>
                <a:srgbClr val="C00000"/>
              </a:solidFill>
              <a:latin typeface="Century Schoolbook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4000" dirty="0" smtClean="0">
                <a:latin typeface="Century Schoolbook" pitchFamily="18" charset="0"/>
              </a:rPr>
              <a:t>Кулминација</a:t>
            </a:r>
            <a:endParaRPr lang="en-US" sz="4000" dirty="0">
              <a:latin typeface="Century Schoolbook" pitchFamily="18" charset="0"/>
            </a:endParaRPr>
          </a:p>
        </p:txBody>
      </p:sp>
      <p:pic>
        <p:nvPicPr>
          <p:cNvPr id="6" name="Picture 2" descr="Drama u pesmi Dioba Jakšića | Srpski u Matematičkoj gimnazij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4800600"/>
            <a:ext cx="2743200" cy="17576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8" name="Straight Arrow Connector 7"/>
          <p:cNvCxnSpPr/>
          <p:nvPr/>
        </p:nvCxnSpPr>
        <p:spPr>
          <a:xfrm flipV="1">
            <a:off x="5181600" y="5181600"/>
            <a:ext cx="137160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429000" y="5181600"/>
            <a:ext cx="182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Велика вредност</a:t>
            </a:r>
          </a:p>
          <a:p>
            <a:r>
              <a:rPr lang="sr-Cyrl-RS" dirty="0" smtClean="0">
                <a:solidFill>
                  <a:srgbClr val="C00000"/>
                </a:solidFill>
              </a:rPr>
              <a:t>ЧУВА СЕ ДО КРАЈА ЖИВОТА</a:t>
            </a:r>
          </a:p>
          <a:p>
            <a:endParaRPr lang="en-US" dirty="0"/>
          </a:p>
        </p:txBody>
      </p:sp>
      <p:pic>
        <p:nvPicPr>
          <p:cNvPr id="11" name="Picture 10" descr="IMG_4903-6.jpg"/>
          <p:cNvPicPr>
            <a:picLocks noChangeAspect="1"/>
          </p:cNvPicPr>
          <p:nvPr/>
        </p:nvPicPr>
        <p:blipFill>
          <a:blip r:embed="rId3" cstate="print"/>
          <a:srcRect r="47458" b="-1695"/>
          <a:stretch>
            <a:fillRect/>
          </a:stretch>
        </p:blipFill>
        <p:spPr>
          <a:xfrm rot="16200000">
            <a:off x="603250" y="-603250"/>
            <a:ext cx="393700" cy="1600200"/>
          </a:xfrm>
          <a:prstGeom prst="rect">
            <a:avLst/>
          </a:prstGeom>
        </p:spPr>
      </p:pic>
      <p:pic>
        <p:nvPicPr>
          <p:cNvPr id="12" name="Picture 11" descr="IMG_4903-6.jpg"/>
          <p:cNvPicPr>
            <a:picLocks noChangeAspect="1"/>
          </p:cNvPicPr>
          <p:nvPr/>
        </p:nvPicPr>
        <p:blipFill>
          <a:blip r:embed="rId3" cstate="print"/>
          <a:srcRect r="47458" b="-1695"/>
          <a:stretch>
            <a:fillRect/>
          </a:stretch>
        </p:blipFill>
        <p:spPr>
          <a:xfrm rot="16200000">
            <a:off x="2127250" y="-603250"/>
            <a:ext cx="393700" cy="1600200"/>
          </a:xfrm>
          <a:prstGeom prst="rect">
            <a:avLst/>
          </a:prstGeom>
        </p:spPr>
      </p:pic>
      <p:pic>
        <p:nvPicPr>
          <p:cNvPr id="13" name="Picture 12" descr="IMG_4903-6.jpg"/>
          <p:cNvPicPr>
            <a:picLocks noChangeAspect="1"/>
          </p:cNvPicPr>
          <p:nvPr/>
        </p:nvPicPr>
        <p:blipFill>
          <a:blip r:embed="rId3" cstate="print"/>
          <a:srcRect r="47458" b="-1695"/>
          <a:stretch>
            <a:fillRect/>
          </a:stretch>
        </p:blipFill>
        <p:spPr>
          <a:xfrm rot="16200000">
            <a:off x="3651250" y="-603250"/>
            <a:ext cx="393700" cy="1600200"/>
          </a:xfrm>
          <a:prstGeom prst="rect">
            <a:avLst/>
          </a:prstGeom>
        </p:spPr>
      </p:pic>
      <p:pic>
        <p:nvPicPr>
          <p:cNvPr id="14" name="Picture 13" descr="IMG_4903-6.jpg"/>
          <p:cNvPicPr>
            <a:picLocks noChangeAspect="1"/>
          </p:cNvPicPr>
          <p:nvPr/>
        </p:nvPicPr>
        <p:blipFill>
          <a:blip r:embed="rId3" cstate="print"/>
          <a:srcRect r="47458" b="-1695"/>
          <a:stretch>
            <a:fillRect/>
          </a:stretch>
        </p:blipFill>
        <p:spPr>
          <a:xfrm rot="16200000">
            <a:off x="5175250" y="-603250"/>
            <a:ext cx="393700" cy="1600200"/>
          </a:xfrm>
          <a:prstGeom prst="rect">
            <a:avLst/>
          </a:prstGeom>
        </p:spPr>
      </p:pic>
      <p:pic>
        <p:nvPicPr>
          <p:cNvPr id="15" name="Picture 14" descr="IMG_4903-6.jpg"/>
          <p:cNvPicPr>
            <a:picLocks noChangeAspect="1"/>
          </p:cNvPicPr>
          <p:nvPr/>
        </p:nvPicPr>
        <p:blipFill>
          <a:blip r:embed="rId3" cstate="print"/>
          <a:srcRect r="47458" b="-1695"/>
          <a:stretch>
            <a:fillRect/>
          </a:stretch>
        </p:blipFill>
        <p:spPr>
          <a:xfrm rot="16200000">
            <a:off x="6699250" y="-603250"/>
            <a:ext cx="393700" cy="1600200"/>
          </a:xfrm>
          <a:prstGeom prst="rect">
            <a:avLst/>
          </a:prstGeom>
        </p:spPr>
      </p:pic>
      <p:pic>
        <p:nvPicPr>
          <p:cNvPr id="16" name="Picture 15" descr="IMG_4903-6.jpg"/>
          <p:cNvPicPr>
            <a:picLocks noChangeAspect="1"/>
          </p:cNvPicPr>
          <p:nvPr/>
        </p:nvPicPr>
        <p:blipFill>
          <a:blip r:embed="rId3" cstate="print"/>
          <a:srcRect r="47458" b="-1695"/>
          <a:stretch>
            <a:fillRect/>
          </a:stretch>
        </p:blipFill>
        <p:spPr>
          <a:xfrm rot="16200000">
            <a:off x="8147050" y="-603250"/>
            <a:ext cx="393700" cy="1600200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 flipH="1">
            <a:off x="6858000" y="4267200"/>
            <a:ext cx="2286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629400" y="3352800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ПОШТОВАЊЕ И ПРИВРЖЕНОСТ ДЕВЕРУ</a:t>
            </a:r>
            <a:endParaRPr lang="en-US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sr-Cyrl-RS" sz="2800" b="1" dirty="0" smtClean="0"/>
              <a:t>Опет диоба Јакшића</a:t>
            </a:r>
          </a:p>
          <a:p>
            <a:pPr>
              <a:buNone/>
            </a:pPr>
            <a:endParaRPr lang="sr-Cyrl-RS" sz="2400" dirty="0" smtClean="0"/>
          </a:p>
          <a:p>
            <a:pPr>
              <a:buNone/>
            </a:pPr>
            <a:r>
              <a:rPr lang="sr-Cyrl-RS" sz="2400" dirty="0" smtClean="0"/>
              <a:t>Похлепна и љубоморна Шћепанова жена поново покушава да  завади браћу ( овог пута због Митровог напретка)</a:t>
            </a:r>
            <a:br>
              <a:rPr lang="sr-Cyrl-RS" sz="2400" dirty="0" smtClean="0"/>
            </a:br>
            <a:endParaRPr lang="sr-Cyrl-RS" sz="2400" dirty="0" smtClean="0"/>
          </a:p>
          <a:p>
            <a:pPr>
              <a:buNone/>
            </a:pPr>
            <a:r>
              <a:rPr lang="sr-Cyrl-RS" sz="2400" dirty="0" smtClean="0"/>
              <a:t>- Шћепан се понове среће са братом и одлазе у лов ( са намером да убије Митра)</a:t>
            </a:r>
          </a:p>
          <a:p>
            <a:pPr>
              <a:buNone/>
            </a:pPr>
            <a:endParaRPr lang="sr-Cyrl-RS" sz="2800" b="1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4000" dirty="0" smtClean="0">
                <a:latin typeface="Century Schoolbook" pitchFamily="18" charset="0"/>
              </a:rPr>
              <a:t>Кулминација</a:t>
            </a:r>
            <a:endParaRPr lang="en-US" sz="4000" dirty="0">
              <a:latin typeface="Century Schoolbook" pitchFamily="18" charset="0"/>
            </a:endParaRPr>
          </a:p>
        </p:txBody>
      </p:sp>
      <p:sp>
        <p:nvSpPr>
          <p:cNvPr id="25602" name="AutoShape 2" descr="Lov na jelene - Jelenovi rogovi - Koliko vrede po CIC poenima 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 descr="IMG_4903-6.jpg"/>
          <p:cNvPicPr>
            <a:picLocks noChangeAspect="1"/>
          </p:cNvPicPr>
          <p:nvPr/>
        </p:nvPicPr>
        <p:blipFill>
          <a:blip r:embed="rId2" cstate="print"/>
          <a:srcRect r="47458" b="-1695"/>
          <a:stretch>
            <a:fillRect/>
          </a:stretch>
        </p:blipFill>
        <p:spPr>
          <a:xfrm rot="16200000">
            <a:off x="603250" y="-603250"/>
            <a:ext cx="393700" cy="1600200"/>
          </a:xfrm>
          <a:prstGeom prst="rect">
            <a:avLst/>
          </a:prstGeom>
        </p:spPr>
      </p:pic>
      <p:pic>
        <p:nvPicPr>
          <p:cNvPr id="8" name="Picture 7" descr="IMG_4903-6.jpg"/>
          <p:cNvPicPr>
            <a:picLocks noChangeAspect="1"/>
          </p:cNvPicPr>
          <p:nvPr/>
        </p:nvPicPr>
        <p:blipFill>
          <a:blip r:embed="rId2" cstate="print"/>
          <a:srcRect r="47458" b="-1695"/>
          <a:stretch>
            <a:fillRect/>
          </a:stretch>
        </p:blipFill>
        <p:spPr>
          <a:xfrm rot="16200000">
            <a:off x="2127250" y="-603250"/>
            <a:ext cx="393700" cy="1600200"/>
          </a:xfrm>
          <a:prstGeom prst="rect">
            <a:avLst/>
          </a:prstGeom>
        </p:spPr>
      </p:pic>
      <p:pic>
        <p:nvPicPr>
          <p:cNvPr id="9" name="Picture 8" descr="IMG_4903-6.jpg"/>
          <p:cNvPicPr>
            <a:picLocks noChangeAspect="1"/>
          </p:cNvPicPr>
          <p:nvPr/>
        </p:nvPicPr>
        <p:blipFill>
          <a:blip r:embed="rId2" cstate="print"/>
          <a:srcRect r="47458" b="-1695"/>
          <a:stretch>
            <a:fillRect/>
          </a:stretch>
        </p:blipFill>
        <p:spPr>
          <a:xfrm rot="16200000">
            <a:off x="3651250" y="-603250"/>
            <a:ext cx="393700" cy="1600200"/>
          </a:xfrm>
          <a:prstGeom prst="rect">
            <a:avLst/>
          </a:prstGeom>
        </p:spPr>
      </p:pic>
      <p:pic>
        <p:nvPicPr>
          <p:cNvPr id="10" name="Picture 9" descr="IMG_4903-6.jpg"/>
          <p:cNvPicPr>
            <a:picLocks noChangeAspect="1"/>
          </p:cNvPicPr>
          <p:nvPr/>
        </p:nvPicPr>
        <p:blipFill>
          <a:blip r:embed="rId2" cstate="print"/>
          <a:srcRect r="47458" b="-1695"/>
          <a:stretch>
            <a:fillRect/>
          </a:stretch>
        </p:blipFill>
        <p:spPr>
          <a:xfrm rot="16200000">
            <a:off x="5175250" y="-603250"/>
            <a:ext cx="393700" cy="1600200"/>
          </a:xfrm>
          <a:prstGeom prst="rect">
            <a:avLst/>
          </a:prstGeom>
        </p:spPr>
      </p:pic>
      <p:pic>
        <p:nvPicPr>
          <p:cNvPr id="11" name="Picture 10" descr="IMG_4903-6.jpg"/>
          <p:cNvPicPr>
            <a:picLocks noChangeAspect="1"/>
          </p:cNvPicPr>
          <p:nvPr/>
        </p:nvPicPr>
        <p:blipFill>
          <a:blip r:embed="rId2" cstate="print"/>
          <a:srcRect r="47458" b="-1695"/>
          <a:stretch>
            <a:fillRect/>
          </a:stretch>
        </p:blipFill>
        <p:spPr>
          <a:xfrm rot="16200000">
            <a:off x="6699250" y="-603250"/>
            <a:ext cx="393700" cy="1600200"/>
          </a:xfrm>
          <a:prstGeom prst="rect">
            <a:avLst/>
          </a:prstGeom>
        </p:spPr>
      </p:pic>
      <p:pic>
        <p:nvPicPr>
          <p:cNvPr id="12" name="Picture 11" descr="IMG_4903-6.jpg"/>
          <p:cNvPicPr>
            <a:picLocks noChangeAspect="1"/>
          </p:cNvPicPr>
          <p:nvPr/>
        </p:nvPicPr>
        <p:blipFill>
          <a:blip r:embed="rId2" cstate="print"/>
          <a:srcRect r="47458" b="-1695"/>
          <a:stretch>
            <a:fillRect/>
          </a:stretch>
        </p:blipFill>
        <p:spPr>
          <a:xfrm rot="16200000">
            <a:off x="8147050" y="-603250"/>
            <a:ext cx="393700" cy="1600200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 flipH="1">
            <a:off x="6324600" y="2895600"/>
            <a:ext cx="381000" cy="2286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419600" y="525780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Велико стадо – напредак, срећа, понос, богатство</a:t>
            </a:r>
            <a:endParaRPr lang="en-US" dirty="0"/>
          </a:p>
        </p:txBody>
      </p:sp>
      <p:pic>
        <p:nvPicPr>
          <p:cNvPr id="25606" name="Picture 6" descr="STARA BOSNA - Foto Galerija - Sultanovic Networ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4187902"/>
            <a:ext cx="2133600" cy="2458225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latin typeface="Century Schoolbook" pitchFamily="18" charset="0"/>
              </a:rPr>
              <a:t>Перипетија</a:t>
            </a:r>
            <a:endParaRPr lang="en-US" dirty="0">
              <a:latin typeface="Century Schoolboo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sr-Cyrl-RS" sz="2800" b="1" dirty="0" smtClean="0"/>
              <a:t>Диоба Јакшића</a:t>
            </a:r>
          </a:p>
          <a:p>
            <a:pPr>
              <a:buNone/>
            </a:pPr>
            <a:r>
              <a:rPr lang="sr-Cyrl-RS" sz="2000" dirty="0" smtClean="0"/>
              <a:t>Дмитар лови цијел дан по гори и ништа не улови – </a:t>
            </a:r>
            <a:r>
              <a:rPr lang="sr-Cyrl-RS" sz="2000" dirty="0" smtClean="0">
                <a:solidFill>
                  <a:srgbClr val="C00000"/>
                </a:solidFill>
              </a:rPr>
              <a:t>неуспех у некој намери,</a:t>
            </a:r>
          </a:p>
          <a:p>
            <a:pPr>
              <a:buNone/>
            </a:pPr>
            <a:r>
              <a:rPr lang="sr-Cyrl-R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Вече, зелено језеро, утва златокрила</a:t>
            </a:r>
          </a:p>
          <a:p>
            <a:pPr>
              <a:buNone/>
            </a:pPr>
            <a:endParaRPr lang="sr-Cyrl-RS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None/>
            </a:pPr>
            <a:endParaRPr lang="sr-Cyrl-RS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None/>
            </a:pPr>
            <a:r>
              <a:rPr lang="sr-Cyrl-R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Соколово сломљено крило </a:t>
            </a:r>
          </a:p>
          <a:p>
            <a:pPr>
              <a:buNone/>
            </a:pPr>
            <a:endParaRPr lang="sr-Cyrl-RS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None/>
            </a:pPr>
            <a:r>
              <a:rPr lang="sr-Cyrl-R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Дмитрово срце, у случају да љуба изврши наредбу</a:t>
            </a:r>
          </a:p>
          <a:p>
            <a:pPr>
              <a:buNone/>
            </a:pPr>
            <a:r>
              <a:rPr lang="sr-Cyrl-R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Дмитар – покајање, психолошка мотивација за помирење </a:t>
            </a:r>
          </a:p>
          <a:p>
            <a:pPr>
              <a:buNone/>
            </a:pP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105400" y="2895600"/>
            <a:ext cx="6096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181600" y="3200400"/>
            <a:ext cx="464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ИДЕАЛ</a:t>
            </a:r>
          </a:p>
          <a:p>
            <a:r>
              <a:rPr lang="sr-Cyrl-RS" dirty="0" smtClean="0"/>
              <a:t>БЕЖАЊЕ ОД ОГОВОРНОСТИ</a:t>
            </a:r>
          </a:p>
          <a:p>
            <a:r>
              <a:rPr lang="sr-Cyrl-RS" dirty="0" smtClean="0"/>
              <a:t>ВЕЗА ИЗМЕЂУ ГОРЊЕГ И ДОЊЕГ СВЕТА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276600" y="2895600"/>
            <a:ext cx="5334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524000" y="33528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rgbClr val="C00000"/>
                </a:solidFill>
              </a:rPr>
              <a:t>ЈОШ ЈЕДАН НЕУСПЕХ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676400" y="4114800"/>
            <a:ext cx="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1746" name="Picture 2" descr="utva, zlatokrila | Proleksis enciklopedij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4267200"/>
            <a:ext cx="2133600" cy="159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3200400" y="5791200"/>
            <a:ext cx="502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dirty="0" smtClean="0"/>
              <a:t>Можемо ово посматрати и као метафору:</a:t>
            </a:r>
          </a:p>
          <a:p>
            <a:r>
              <a:rPr lang="sr-Cyrl-RS" sz="1400" dirty="0" smtClean="0"/>
              <a:t>Дмитар представља сокола, а Анђелија утву златокрилу. Соколов неуспех и сломљеност представља Дмитрову, а утвин бег, може бити Анђелијин успех.</a:t>
            </a:r>
            <a:endParaRPr lang="en-US" sz="1400" dirty="0"/>
          </a:p>
        </p:txBody>
      </p:sp>
      <p:pic>
        <p:nvPicPr>
          <p:cNvPr id="16" name="Picture 15" descr="IMG_4903-6.jpg"/>
          <p:cNvPicPr>
            <a:picLocks noChangeAspect="1"/>
          </p:cNvPicPr>
          <p:nvPr/>
        </p:nvPicPr>
        <p:blipFill>
          <a:blip r:embed="rId3" cstate="print"/>
          <a:srcRect r="47458" b="-1695"/>
          <a:stretch>
            <a:fillRect/>
          </a:stretch>
        </p:blipFill>
        <p:spPr>
          <a:xfrm rot="16200000">
            <a:off x="603250" y="-603250"/>
            <a:ext cx="393700" cy="1600200"/>
          </a:xfrm>
          <a:prstGeom prst="rect">
            <a:avLst/>
          </a:prstGeom>
        </p:spPr>
      </p:pic>
      <p:pic>
        <p:nvPicPr>
          <p:cNvPr id="17" name="Picture 16" descr="IMG_4903-6.jpg"/>
          <p:cNvPicPr>
            <a:picLocks noChangeAspect="1"/>
          </p:cNvPicPr>
          <p:nvPr/>
        </p:nvPicPr>
        <p:blipFill>
          <a:blip r:embed="rId3" cstate="print"/>
          <a:srcRect r="47458" b="-1695"/>
          <a:stretch>
            <a:fillRect/>
          </a:stretch>
        </p:blipFill>
        <p:spPr>
          <a:xfrm rot="16200000">
            <a:off x="2140329" y="-616329"/>
            <a:ext cx="400612" cy="1633270"/>
          </a:xfrm>
          <a:prstGeom prst="rect">
            <a:avLst/>
          </a:prstGeom>
        </p:spPr>
      </p:pic>
      <p:pic>
        <p:nvPicPr>
          <p:cNvPr id="18" name="Picture 17" descr="IMG_4903-6.jpg"/>
          <p:cNvPicPr>
            <a:picLocks noChangeAspect="1"/>
          </p:cNvPicPr>
          <p:nvPr/>
        </p:nvPicPr>
        <p:blipFill>
          <a:blip r:embed="rId3" cstate="print"/>
          <a:srcRect r="47458" b="-1695"/>
          <a:stretch>
            <a:fillRect/>
          </a:stretch>
        </p:blipFill>
        <p:spPr>
          <a:xfrm rot="16200000">
            <a:off x="3727450" y="-603250"/>
            <a:ext cx="393700" cy="1600200"/>
          </a:xfrm>
          <a:prstGeom prst="rect">
            <a:avLst/>
          </a:prstGeom>
        </p:spPr>
      </p:pic>
      <p:pic>
        <p:nvPicPr>
          <p:cNvPr id="19" name="Picture 18" descr="IMG_4903-6.jpg"/>
          <p:cNvPicPr>
            <a:picLocks noChangeAspect="1"/>
          </p:cNvPicPr>
          <p:nvPr/>
        </p:nvPicPr>
        <p:blipFill>
          <a:blip r:embed="rId3" cstate="print"/>
          <a:srcRect r="47458" b="-1695"/>
          <a:stretch>
            <a:fillRect/>
          </a:stretch>
        </p:blipFill>
        <p:spPr>
          <a:xfrm rot="16200000">
            <a:off x="6775450" y="-603250"/>
            <a:ext cx="393700" cy="1600200"/>
          </a:xfrm>
          <a:prstGeom prst="rect">
            <a:avLst/>
          </a:prstGeom>
        </p:spPr>
      </p:pic>
      <p:pic>
        <p:nvPicPr>
          <p:cNvPr id="20" name="Picture 19" descr="IMG_4903-6.jpg"/>
          <p:cNvPicPr>
            <a:picLocks noChangeAspect="1"/>
          </p:cNvPicPr>
          <p:nvPr/>
        </p:nvPicPr>
        <p:blipFill>
          <a:blip r:embed="rId3" cstate="print"/>
          <a:srcRect r="47458" b="-1695"/>
          <a:stretch>
            <a:fillRect/>
          </a:stretch>
        </p:blipFill>
        <p:spPr>
          <a:xfrm rot="16200000">
            <a:off x="8299450" y="-603250"/>
            <a:ext cx="393700" cy="1600200"/>
          </a:xfrm>
          <a:prstGeom prst="rect">
            <a:avLst/>
          </a:prstGeom>
        </p:spPr>
      </p:pic>
      <p:pic>
        <p:nvPicPr>
          <p:cNvPr id="21" name="Picture 20" descr="IMG_4903-6.jpg"/>
          <p:cNvPicPr>
            <a:picLocks noChangeAspect="1"/>
          </p:cNvPicPr>
          <p:nvPr/>
        </p:nvPicPr>
        <p:blipFill>
          <a:blip r:embed="rId3" cstate="print"/>
          <a:srcRect r="47458" b="-1695"/>
          <a:stretch>
            <a:fillRect/>
          </a:stretch>
        </p:blipFill>
        <p:spPr>
          <a:xfrm rot="16200000">
            <a:off x="5251450" y="-603250"/>
            <a:ext cx="393700" cy="1600200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r-Cyrl-RS" b="1" dirty="0" smtClean="0"/>
              <a:t>Опет диоба Јакшића</a:t>
            </a:r>
          </a:p>
          <a:p>
            <a:pPr>
              <a:buNone/>
            </a:pPr>
            <a:r>
              <a:rPr lang="en-US" sz="2400" dirty="0" smtClean="0"/>
              <a:t>- </a:t>
            </a:r>
            <a:r>
              <a:rPr lang="sr-Cyrl-RS" sz="2400" dirty="0" smtClean="0"/>
              <a:t>Шћепан бива повређен, његова замисао се обрнула</a:t>
            </a:r>
          </a:p>
          <a:p>
            <a:pPr>
              <a:buNone/>
            </a:pPr>
            <a:r>
              <a:rPr lang="sr-Cyrl-RS" sz="2400" dirty="0" smtClean="0"/>
              <a:t>Да ће Митар  изаћи као победник</a:t>
            </a:r>
            <a:r>
              <a:rPr lang="sr-Cyrl-RS" sz="1200" dirty="0" smtClean="0"/>
              <a:t>, ( План Шћепанове љубе неће се остварити)</a:t>
            </a:r>
            <a:r>
              <a:rPr lang="sr-Cyrl-RS" sz="2400" dirty="0" smtClean="0"/>
              <a:t> говори нам и слика његовог безбрижног свирања свирале, пред сам одлазак у лов</a:t>
            </a:r>
          </a:p>
          <a:p>
            <a:pPr>
              <a:buNone/>
            </a:pPr>
            <a:r>
              <a:rPr lang="en-US" sz="2400" dirty="0" smtClean="0"/>
              <a:t> - </a:t>
            </a:r>
            <a:r>
              <a:rPr lang="sr-Cyrl-RS" sz="2400" dirty="0" smtClean="0"/>
              <a:t>Митрово спасавање брата 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latin typeface="Century Schoolbook" pitchFamily="18" charset="0"/>
              </a:rPr>
              <a:t>Перипетија</a:t>
            </a:r>
            <a:endParaRPr lang="en-US" dirty="0">
              <a:latin typeface="Century Schoolbook" pitchFamily="18" charset="0"/>
            </a:endParaRPr>
          </a:p>
        </p:txBody>
      </p:sp>
      <p:pic>
        <p:nvPicPr>
          <p:cNvPr id="5" name="Picture 4" descr="Американский охотник подстрелил брата, решив, что тот - олень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4343400"/>
            <a:ext cx="3124200" cy="1952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2" name="Picture 2" descr="LJUBAV I TUGA | agroekonomij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733800"/>
            <a:ext cx="4038600" cy="27462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IMG_4903-6.jpg"/>
          <p:cNvPicPr>
            <a:picLocks noChangeAspect="1"/>
          </p:cNvPicPr>
          <p:nvPr/>
        </p:nvPicPr>
        <p:blipFill>
          <a:blip r:embed="rId4" cstate="print"/>
          <a:srcRect r="47458" b="-1695"/>
          <a:stretch>
            <a:fillRect/>
          </a:stretch>
        </p:blipFill>
        <p:spPr>
          <a:xfrm rot="16200000">
            <a:off x="603250" y="-603250"/>
            <a:ext cx="393700" cy="1600200"/>
          </a:xfrm>
          <a:prstGeom prst="rect">
            <a:avLst/>
          </a:prstGeom>
        </p:spPr>
      </p:pic>
      <p:pic>
        <p:nvPicPr>
          <p:cNvPr id="8" name="Picture 7" descr="IMG_4903-6.jpg"/>
          <p:cNvPicPr>
            <a:picLocks noChangeAspect="1"/>
          </p:cNvPicPr>
          <p:nvPr/>
        </p:nvPicPr>
        <p:blipFill>
          <a:blip r:embed="rId4" cstate="print"/>
          <a:srcRect r="47458" b="-1695"/>
          <a:stretch>
            <a:fillRect/>
          </a:stretch>
        </p:blipFill>
        <p:spPr>
          <a:xfrm rot="16200000">
            <a:off x="2127250" y="-603250"/>
            <a:ext cx="393700" cy="1600200"/>
          </a:xfrm>
          <a:prstGeom prst="rect">
            <a:avLst/>
          </a:prstGeom>
        </p:spPr>
      </p:pic>
      <p:pic>
        <p:nvPicPr>
          <p:cNvPr id="9" name="Picture 8" descr="IMG_4903-6.jpg"/>
          <p:cNvPicPr>
            <a:picLocks noChangeAspect="1"/>
          </p:cNvPicPr>
          <p:nvPr/>
        </p:nvPicPr>
        <p:blipFill>
          <a:blip r:embed="rId4" cstate="print"/>
          <a:srcRect r="47458" b="-1695"/>
          <a:stretch>
            <a:fillRect/>
          </a:stretch>
        </p:blipFill>
        <p:spPr>
          <a:xfrm rot="16200000">
            <a:off x="3651250" y="-603250"/>
            <a:ext cx="393700" cy="1600200"/>
          </a:xfrm>
          <a:prstGeom prst="rect">
            <a:avLst/>
          </a:prstGeom>
        </p:spPr>
      </p:pic>
      <p:pic>
        <p:nvPicPr>
          <p:cNvPr id="10" name="Picture 9" descr="IMG_4903-6.jpg"/>
          <p:cNvPicPr>
            <a:picLocks noChangeAspect="1"/>
          </p:cNvPicPr>
          <p:nvPr/>
        </p:nvPicPr>
        <p:blipFill>
          <a:blip r:embed="rId4" cstate="print"/>
          <a:srcRect r="47458" b="-1695"/>
          <a:stretch>
            <a:fillRect/>
          </a:stretch>
        </p:blipFill>
        <p:spPr>
          <a:xfrm rot="16200000">
            <a:off x="5175250" y="-603250"/>
            <a:ext cx="393700" cy="1600200"/>
          </a:xfrm>
          <a:prstGeom prst="rect">
            <a:avLst/>
          </a:prstGeom>
        </p:spPr>
      </p:pic>
      <p:pic>
        <p:nvPicPr>
          <p:cNvPr id="11" name="Picture 10" descr="IMG_4903-6.jpg"/>
          <p:cNvPicPr>
            <a:picLocks noChangeAspect="1"/>
          </p:cNvPicPr>
          <p:nvPr/>
        </p:nvPicPr>
        <p:blipFill>
          <a:blip r:embed="rId4" cstate="print"/>
          <a:srcRect r="47458" b="-1695"/>
          <a:stretch>
            <a:fillRect/>
          </a:stretch>
        </p:blipFill>
        <p:spPr>
          <a:xfrm rot="16200000">
            <a:off x="6699250" y="-603250"/>
            <a:ext cx="393700" cy="1600200"/>
          </a:xfrm>
          <a:prstGeom prst="rect">
            <a:avLst/>
          </a:prstGeom>
        </p:spPr>
      </p:pic>
      <p:pic>
        <p:nvPicPr>
          <p:cNvPr id="12" name="Picture 11" descr="IMG_4903-6.jpg"/>
          <p:cNvPicPr>
            <a:picLocks noChangeAspect="1"/>
          </p:cNvPicPr>
          <p:nvPr/>
        </p:nvPicPr>
        <p:blipFill>
          <a:blip r:embed="rId4" cstate="print"/>
          <a:srcRect r="47458" b="-1695"/>
          <a:stretch>
            <a:fillRect/>
          </a:stretch>
        </p:blipFill>
        <p:spPr>
          <a:xfrm rot="16200000">
            <a:off x="8223250" y="-603250"/>
            <a:ext cx="393700" cy="1600200"/>
          </a:xfrm>
          <a:prstGeom prst="rect">
            <a:avLst/>
          </a:prstGeom>
        </p:spPr>
      </p:pic>
      <p:sp>
        <p:nvSpPr>
          <p:cNvPr id="21" name="Freeform 20"/>
          <p:cNvSpPr/>
          <p:nvPr/>
        </p:nvSpPr>
        <p:spPr>
          <a:xfrm>
            <a:off x="304800" y="2438400"/>
            <a:ext cx="685800" cy="2895600"/>
          </a:xfrm>
          <a:custGeom>
            <a:avLst/>
            <a:gdLst>
              <a:gd name="connsiteX0" fmla="*/ 382437 w 879894"/>
              <a:gd name="connsiteY0" fmla="*/ 0 h 3529642"/>
              <a:gd name="connsiteX1" fmla="*/ 63260 w 879894"/>
              <a:gd name="connsiteY1" fmla="*/ 1052423 h 3529642"/>
              <a:gd name="connsiteX2" fmla="*/ 762000 w 879894"/>
              <a:gd name="connsiteY2" fmla="*/ 3165895 h 3529642"/>
              <a:gd name="connsiteX3" fmla="*/ 770626 w 879894"/>
              <a:gd name="connsiteY3" fmla="*/ 3234906 h 352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9894" h="3529642">
                <a:moveTo>
                  <a:pt x="382437" y="0"/>
                </a:moveTo>
                <a:cubicBezTo>
                  <a:pt x="191218" y="262387"/>
                  <a:pt x="0" y="524774"/>
                  <a:pt x="63260" y="1052423"/>
                </a:cubicBezTo>
                <a:cubicBezTo>
                  <a:pt x="126520" y="1580072"/>
                  <a:pt x="644106" y="2802148"/>
                  <a:pt x="762000" y="3165895"/>
                </a:cubicBezTo>
                <a:cubicBezTo>
                  <a:pt x="879894" y="3529642"/>
                  <a:pt x="825260" y="3382274"/>
                  <a:pt x="770626" y="3234906"/>
                </a:cubicBezTo>
              </a:path>
            </a:pathLst>
          </a:cu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latin typeface="Century Schoolbook" pitchFamily="18" charset="0"/>
              </a:rPr>
              <a:t>Расплет</a:t>
            </a:r>
            <a:endParaRPr lang="en-US" dirty="0">
              <a:latin typeface="Century Schoolboo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r-Cyrl-RS" b="1" dirty="0" smtClean="0"/>
              <a:t>Диоба Јакшића</a:t>
            </a:r>
          </a:p>
          <a:p>
            <a:pPr>
              <a:buNone/>
            </a:pPr>
            <a:r>
              <a:rPr lang="en-US" sz="2800" dirty="0" smtClean="0"/>
              <a:t>- </a:t>
            </a:r>
            <a:r>
              <a:rPr lang="sr-Cyrl-RS" sz="2800" dirty="0" smtClean="0"/>
              <a:t>Дмитров повратак кући </a:t>
            </a:r>
          </a:p>
          <a:p>
            <a:pPr>
              <a:buNone/>
            </a:pPr>
            <a:endParaRPr lang="sr-Cyrl-RS" sz="2800" dirty="0" smtClean="0"/>
          </a:p>
          <a:p>
            <a:pPr>
              <a:buNone/>
            </a:pPr>
            <a:r>
              <a:rPr lang="en-US" sz="2800" dirty="0" smtClean="0"/>
              <a:t>- </a:t>
            </a:r>
            <a:r>
              <a:rPr lang="sr-Cyrl-RS" sz="2800" dirty="0" smtClean="0"/>
              <a:t>Сазнање да је љуба Анђелија </a:t>
            </a:r>
          </a:p>
          <a:p>
            <a:pPr>
              <a:buNone/>
            </a:pPr>
            <a:r>
              <a:rPr lang="sr-Cyrl-RS" sz="2800" dirty="0" smtClean="0"/>
              <a:t>правилно поступила</a:t>
            </a:r>
          </a:p>
          <a:p>
            <a:pPr>
              <a:buNone/>
            </a:pPr>
            <a:endParaRPr lang="sr-Cyrl-RS" sz="2800" dirty="0" smtClean="0"/>
          </a:p>
          <a:p>
            <a:pPr>
              <a:buNone/>
            </a:pPr>
            <a:r>
              <a:rPr lang="en-US" sz="2800" dirty="0" smtClean="0"/>
              <a:t>- </a:t>
            </a:r>
            <a:r>
              <a:rPr lang="sr-Cyrl-RS" sz="2800" dirty="0" smtClean="0"/>
              <a:t>Растерећење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29698" name="Picture 2" descr="Питања из народне књижевности | ,,Књиге, браћо моја, књиге...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2057400"/>
            <a:ext cx="3276600" cy="4410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IMG_4903-6.jpg"/>
          <p:cNvPicPr>
            <a:picLocks noChangeAspect="1"/>
          </p:cNvPicPr>
          <p:nvPr/>
        </p:nvPicPr>
        <p:blipFill>
          <a:blip r:embed="rId3" cstate="print"/>
          <a:srcRect r="47458" b="-1695"/>
          <a:stretch>
            <a:fillRect/>
          </a:stretch>
        </p:blipFill>
        <p:spPr>
          <a:xfrm rot="16200000">
            <a:off x="603250" y="-603250"/>
            <a:ext cx="393700" cy="1600200"/>
          </a:xfrm>
          <a:prstGeom prst="rect">
            <a:avLst/>
          </a:prstGeom>
        </p:spPr>
      </p:pic>
      <p:pic>
        <p:nvPicPr>
          <p:cNvPr id="6" name="Picture 5" descr="IMG_4903-6.jpg"/>
          <p:cNvPicPr>
            <a:picLocks noChangeAspect="1"/>
          </p:cNvPicPr>
          <p:nvPr/>
        </p:nvPicPr>
        <p:blipFill>
          <a:blip r:embed="rId3" cstate="print"/>
          <a:srcRect r="47458" b="-1695"/>
          <a:stretch>
            <a:fillRect/>
          </a:stretch>
        </p:blipFill>
        <p:spPr>
          <a:xfrm rot="16200000">
            <a:off x="2127250" y="-603250"/>
            <a:ext cx="393700" cy="1600200"/>
          </a:xfrm>
          <a:prstGeom prst="rect">
            <a:avLst/>
          </a:prstGeom>
        </p:spPr>
      </p:pic>
      <p:pic>
        <p:nvPicPr>
          <p:cNvPr id="7" name="Picture 6" descr="IMG_4903-6.jpg"/>
          <p:cNvPicPr>
            <a:picLocks noChangeAspect="1"/>
          </p:cNvPicPr>
          <p:nvPr/>
        </p:nvPicPr>
        <p:blipFill>
          <a:blip r:embed="rId3" cstate="print"/>
          <a:srcRect r="47458" b="-1695"/>
          <a:stretch>
            <a:fillRect/>
          </a:stretch>
        </p:blipFill>
        <p:spPr>
          <a:xfrm rot="16200000">
            <a:off x="3651250" y="-603250"/>
            <a:ext cx="393700" cy="1600200"/>
          </a:xfrm>
          <a:prstGeom prst="rect">
            <a:avLst/>
          </a:prstGeom>
        </p:spPr>
      </p:pic>
      <p:pic>
        <p:nvPicPr>
          <p:cNvPr id="8" name="Picture 7" descr="IMG_4903-6.jpg"/>
          <p:cNvPicPr>
            <a:picLocks noChangeAspect="1"/>
          </p:cNvPicPr>
          <p:nvPr/>
        </p:nvPicPr>
        <p:blipFill>
          <a:blip r:embed="rId3" cstate="print"/>
          <a:srcRect r="47458" b="-1695"/>
          <a:stretch>
            <a:fillRect/>
          </a:stretch>
        </p:blipFill>
        <p:spPr>
          <a:xfrm rot="16200000">
            <a:off x="5175250" y="-603250"/>
            <a:ext cx="393700" cy="1600200"/>
          </a:xfrm>
          <a:prstGeom prst="rect">
            <a:avLst/>
          </a:prstGeom>
        </p:spPr>
      </p:pic>
      <p:pic>
        <p:nvPicPr>
          <p:cNvPr id="9" name="Picture 8" descr="IMG_4903-6.jpg"/>
          <p:cNvPicPr>
            <a:picLocks noChangeAspect="1"/>
          </p:cNvPicPr>
          <p:nvPr/>
        </p:nvPicPr>
        <p:blipFill>
          <a:blip r:embed="rId3" cstate="print"/>
          <a:srcRect r="47458" b="-1695"/>
          <a:stretch>
            <a:fillRect/>
          </a:stretch>
        </p:blipFill>
        <p:spPr>
          <a:xfrm rot="16200000">
            <a:off x="6699250" y="-603250"/>
            <a:ext cx="393700" cy="1600200"/>
          </a:xfrm>
          <a:prstGeom prst="rect">
            <a:avLst/>
          </a:prstGeom>
        </p:spPr>
      </p:pic>
      <p:pic>
        <p:nvPicPr>
          <p:cNvPr id="10" name="Picture 9" descr="IMG_4903-6.jpg"/>
          <p:cNvPicPr>
            <a:picLocks noChangeAspect="1"/>
          </p:cNvPicPr>
          <p:nvPr/>
        </p:nvPicPr>
        <p:blipFill>
          <a:blip r:embed="rId3" cstate="print"/>
          <a:srcRect r="47458" b="-1695"/>
          <a:stretch>
            <a:fillRect/>
          </a:stretch>
        </p:blipFill>
        <p:spPr>
          <a:xfrm rot="16200000">
            <a:off x="8223250" y="-603250"/>
            <a:ext cx="393700" cy="1600200"/>
          </a:xfrm>
          <a:prstGeom prst="rect">
            <a:avLst/>
          </a:prstGeom>
        </p:spPr>
      </p:pic>
      <p:pic>
        <p:nvPicPr>
          <p:cNvPr id="11" name="Picture 10" descr="IMG_4903-6.jpg"/>
          <p:cNvPicPr>
            <a:picLocks noChangeAspect="1"/>
          </p:cNvPicPr>
          <p:nvPr/>
        </p:nvPicPr>
        <p:blipFill>
          <a:blip r:embed="rId3" cstate="print"/>
          <a:srcRect r="47458" b="-1695"/>
          <a:stretch>
            <a:fillRect/>
          </a:stretch>
        </p:blipFill>
        <p:spPr>
          <a:xfrm rot="16200000">
            <a:off x="603250" y="5861050"/>
            <a:ext cx="393700" cy="1600200"/>
          </a:xfrm>
          <a:prstGeom prst="rect">
            <a:avLst/>
          </a:prstGeom>
        </p:spPr>
      </p:pic>
      <p:pic>
        <p:nvPicPr>
          <p:cNvPr id="12" name="Picture 11" descr="IMG_4903-6.jpg"/>
          <p:cNvPicPr>
            <a:picLocks noChangeAspect="1"/>
          </p:cNvPicPr>
          <p:nvPr/>
        </p:nvPicPr>
        <p:blipFill>
          <a:blip r:embed="rId3" cstate="print"/>
          <a:srcRect r="47458" b="-1695"/>
          <a:stretch>
            <a:fillRect/>
          </a:stretch>
        </p:blipFill>
        <p:spPr>
          <a:xfrm rot="16200000">
            <a:off x="2127250" y="5861050"/>
            <a:ext cx="393700" cy="1600200"/>
          </a:xfrm>
          <a:prstGeom prst="rect">
            <a:avLst/>
          </a:prstGeom>
        </p:spPr>
      </p:pic>
      <p:pic>
        <p:nvPicPr>
          <p:cNvPr id="13" name="Picture 12" descr="IMG_4903-6.jpg"/>
          <p:cNvPicPr>
            <a:picLocks noChangeAspect="1"/>
          </p:cNvPicPr>
          <p:nvPr/>
        </p:nvPicPr>
        <p:blipFill>
          <a:blip r:embed="rId3" cstate="print"/>
          <a:srcRect r="47458" b="-1695"/>
          <a:stretch>
            <a:fillRect/>
          </a:stretch>
        </p:blipFill>
        <p:spPr>
          <a:xfrm rot="16200000">
            <a:off x="3651250" y="5861050"/>
            <a:ext cx="393700" cy="1600200"/>
          </a:xfrm>
          <a:prstGeom prst="rect">
            <a:avLst/>
          </a:prstGeom>
        </p:spPr>
      </p:pic>
      <p:pic>
        <p:nvPicPr>
          <p:cNvPr id="14" name="Picture 13" descr="IMG_4903-6.jpg"/>
          <p:cNvPicPr>
            <a:picLocks noChangeAspect="1"/>
          </p:cNvPicPr>
          <p:nvPr/>
        </p:nvPicPr>
        <p:blipFill>
          <a:blip r:embed="rId3" cstate="print"/>
          <a:srcRect r="47458" b="-1695"/>
          <a:stretch>
            <a:fillRect/>
          </a:stretch>
        </p:blipFill>
        <p:spPr>
          <a:xfrm rot="16200000">
            <a:off x="5175250" y="5861050"/>
            <a:ext cx="393700" cy="1600200"/>
          </a:xfrm>
          <a:prstGeom prst="rect">
            <a:avLst/>
          </a:prstGeom>
        </p:spPr>
      </p:pic>
      <p:pic>
        <p:nvPicPr>
          <p:cNvPr id="15" name="Picture 14" descr="IMG_4903-6.jpg"/>
          <p:cNvPicPr>
            <a:picLocks noChangeAspect="1"/>
          </p:cNvPicPr>
          <p:nvPr/>
        </p:nvPicPr>
        <p:blipFill>
          <a:blip r:embed="rId3" cstate="print"/>
          <a:srcRect r="47458" b="-1695"/>
          <a:stretch>
            <a:fillRect/>
          </a:stretch>
        </p:blipFill>
        <p:spPr>
          <a:xfrm rot="16200000">
            <a:off x="6699250" y="5861050"/>
            <a:ext cx="393700" cy="1600200"/>
          </a:xfrm>
          <a:prstGeom prst="rect">
            <a:avLst/>
          </a:prstGeom>
        </p:spPr>
      </p:pic>
      <p:pic>
        <p:nvPicPr>
          <p:cNvPr id="16" name="Picture 15" descr="IMG_4903-6.jpg"/>
          <p:cNvPicPr>
            <a:picLocks noChangeAspect="1"/>
          </p:cNvPicPr>
          <p:nvPr/>
        </p:nvPicPr>
        <p:blipFill>
          <a:blip r:embed="rId3" cstate="print"/>
          <a:srcRect r="47458" b="-1695"/>
          <a:stretch>
            <a:fillRect/>
          </a:stretch>
        </p:blipFill>
        <p:spPr>
          <a:xfrm rot="16200000">
            <a:off x="8147050" y="5861050"/>
            <a:ext cx="393700" cy="1600200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>
            <a:off x="4343400" y="2438400"/>
            <a:ext cx="15240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latin typeface="Century Schoolbook" pitchFamily="18" charset="0"/>
              </a:rPr>
              <a:t>Расплет</a:t>
            </a:r>
            <a:endParaRPr lang="en-US" dirty="0">
              <a:latin typeface="Century Schoolboo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r-Cyrl-RS" b="1" dirty="0" smtClean="0"/>
              <a:t>Опет диоба Јакшића</a:t>
            </a:r>
          </a:p>
          <a:p>
            <a:pPr>
              <a:buNone/>
            </a:pPr>
            <a:r>
              <a:rPr lang="en-US" sz="2800" dirty="0" smtClean="0"/>
              <a:t>- </a:t>
            </a:r>
            <a:r>
              <a:rPr lang="sr-Cyrl-RS" sz="2800" dirty="0" smtClean="0"/>
              <a:t>Брижност, братска љубав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-</a:t>
            </a:r>
            <a:r>
              <a:rPr lang="sr-Cyrl-RS" dirty="0" smtClean="0"/>
              <a:t>Освета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-</a:t>
            </a:r>
            <a:r>
              <a:rPr lang="sr-Cyrl-RS" dirty="0" smtClean="0"/>
              <a:t>Убиство љубе</a:t>
            </a:r>
            <a:endParaRPr lang="en-US" dirty="0"/>
          </a:p>
        </p:txBody>
      </p:sp>
      <p:pic>
        <p:nvPicPr>
          <p:cNvPr id="28674" name="Picture 2" descr="VESELA BRAĆA – Ravnoplov"/>
          <p:cNvPicPr>
            <a:picLocks noChangeAspect="1" noChangeArrowheads="1"/>
          </p:cNvPicPr>
          <p:nvPr/>
        </p:nvPicPr>
        <p:blipFill>
          <a:blip r:embed="rId2" cstate="print"/>
          <a:srcRect l="4305" t="19403" r="35421" b="10448"/>
          <a:stretch>
            <a:fillRect/>
          </a:stretch>
        </p:blipFill>
        <p:spPr bwMode="auto">
          <a:xfrm>
            <a:off x="5715000" y="1752600"/>
            <a:ext cx="2514600" cy="4220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IMG_4903-6.jpg"/>
          <p:cNvPicPr>
            <a:picLocks noChangeAspect="1"/>
          </p:cNvPicPr>
          <p:nvPr/>
        </p:nvPicPr>
        <p:blipFill>
          <a:blip r:embed="rId3" cstate="print"/>
          <a:srcRect r="47458" b="-1695"/>
          <a:stretch>
            <a:fillRect/>
          </a:stretch>
        </p:blipFill>
        <p:spPr>
          <a:xfrm rot="16200000">
            <a:off x="603250" y="-603250"/>
            <a:ext cx="393700" cy="1600200"/>
          </a:xfrm>
          <a:prstGeom prst="rect">
            <a:avLst/>
          </a:prstGeom>
        </p:spPr>
      </p:pic>
      <p:pic>
        <p:nvPicPr>
          <p:cNvPr id="6" name="Picture 5" descr="IMG_4903-6.jpg"/>
          <p:cNvPicPr>
            <a:picLocks noChangeAspect="1"/>
          </p:cNvPicPr>
          <p:nvPr/>
        </p:nvPicPr>
        <p:blipFill>
          <a:blip r:embed="rId3" cstate="print"/>
          <a:srcRect r="47458" b="-1695"/>
          <a:stretch>
            <a:fillRect/>
          </a:stretch>
        </p:blipFill>
        <p:spPr>
          <a:xfrm rot="16200000">
            <a:off x="2127250" y="-603250"/>
            <a:ext cx="393700" cy="1600200"/>
          </a:xfrm>
          <a:prstGeom prst="rect">
            <a:avLst/>
          </a:prstGeom>
        </p:spPr>
      </p:pic>
      <p:pic>
        <p:nvPicPr>
          <p:cNvPr id="7" name="Picture 6" descr="IMG_4903-6.jpg"/>
          <p:cNvPicPr>
            <a:picLocks noChangeAspect="1"/>
          </p:cNvPicPr>
          <p:nvPr/>
        </p:nvPicPr>
        <p:blipFill>
          <a:blip r:embed="rId3" cstate="print"/>
          <a:srcRect r="47458" b="-1695"/>
          <a:stretch>
            <a:fillRect/>
          </a:stretch>
        </p:blipFill>
        <p:spPr>
          <a:xfrm rot="16200000">
            <a:off x="3651250" y="-603250"/>
            <a:ext cx="393700" cy="1600200"/>
          </a:xfrm>
          <a:prstGeom prst="rect">
            <a:avLst/>
          </a:prstGeom>
        </p:spPr>
      </p:pic>
      <p:pic>
        <p:nvPicPr>
          <p:cNvPr id="8" name="Picture 7" descr="IMG_4903-6.jpg"/>
          <p:cNvPicPr>
            <a:picLocks noChangeAspect="1"/>
          </p:cNvPicPr>
          <p:nvPr/>
        </p:nvPicPr>
        <p:blipFill>
          <a:blip r:embed="rId3" cstate="print"/>
          <a:srcRect r="47458" b="-1695"/>
          <a:stretch>
            <a:fillRect/>
          </a:stretch>
        </p:blipFill>
        <p:spPr>
          <a:xfrm rot="16200000">
            <a:off x="5175250" y="-603250"/>
            <a:ext cx="393700" cy="1600200"/>
          </a:xfrm>
          <a:prstGeom prst="rect">
            <a:avLst/>
          </a:prstGeom>
        </p:spPr>
      </p:pic>
      <p:pic>
        <p:nvPicPr>
          <p:cNvPr id="9" name="Picture 8" descr="IMG_4903-6.jpg"/>
          <p:cNvPicPr>
            <a:picLocks noChangeAspect="1"/>
          </p:cNvPicPr>
          <p:nvPr/>
        </p:nvPicPr>
        <p:blipFill>
          <a:blip r:embed="rId3" cstate="print"/>
          <a:srcRect r="47458" b="-1695"/>
          <a:stretch>
            <a:fillRect/>
          </a:stretch>
        </p:blipFill>
        <p:spPr>
          <a:xfrm rot="16200000">
            <a:off x="6699250" y="-603250"/>
            <a:ext cx="393700" cy="1600200"/>
          </a:xfrm>
          <a:prstGeom prst="rect">
            <a:avLst/>
          </a:prstGeom>
        </p:spPr>
      </p:pic>
      <p:pic>
        <p:nvPicPr>
          <p:cNvPr id="10" name="Picture 9" descr="IMG_4903-6.jpg"/>
          <p:cNvPicPr>
            <a:picLocks noChangeAspect="1"/>
          </p:cNvPicPr>
          <p:nvPr/>
        </p:nvPicPr>
        <p:blipFill>
          <a:blip r:embed="rId3" cstate="print"/>
          <a:srcRect r="47458" b="-1695"/>
          <a:stretch>
            <a:fillRect/>
          </a:stretch>
        </p:blipFill>
        <p:spPr>
          <a:xfrm rot="16200000">
            <a:off x="8147050" y="-603250"/>
            <a:ext cx="393700" cy="1600200"/>
          </a:xfrm>
          <a:prstGeom prst="rect">
            <a:avLst/>
          </a:prstGeom>
        </p:spPr>
      </p:pic>
      <p:pic>
        <p:nvPicPr>
          <p:cNvPr id="11" name="Picture 10" descr="IMG_4903-6.jpg"/>
          <p:cNvPicPr>
            <a:picLocks noChangeAspect="1"/>
          </p:cNvPicPr>
          <p:nvPr/>
        </p:nvPicPr>
        <p:blipFill>
          <a:blip r:embed="rId3" cstate="print"/>
          <a:srcRect r="47458" b="-1695"/>
          <a:stretch>
            <a:fillRect/>
          </a:stretch>
        </p:blipFill>
        <p:spPr>
          <a:xfrm rot="16200000">
            <a:off x="603250" y="5861050"/>
            <a:ext cx="393700" cy="1600200"/>
          </a:xfrm>
          <a:prstGeom prst="rect">
            <a:avLst/>
          </a:prstGeom>
        </p:spPr>
      </p:pic>
      <p:pic>
        <p:nvPicPr>
          <p:cNvPr id="12" name="Picture 11" descr="IMG_4903-6.jpg"/>
          <p:cNvPicPr>
            <a:picLocks noChangeAspect="1"/>
          </p:cNvPicPr>
          <p:nvPr/>
        </p:nvPicPr>
        <p:blipFill>
          <a:blip r:embed="rId3" cstate="print"/>
          <a:srcRect r="47458" b="-1695"/>
          <a:stretch>
            <a:fillRect/>
          </a:stretch>
        </p:blipFill>
        <p:spPr>
          <a:xfrm rot="16200000">
            <a:off x="2127250" y="5861050"/>
            <a:ext cx="393700" cy="1600200"/>
          </a:xfrm>
          <a:prstGeom prst="rect">
            <a:avLst/>
          </a:prstGeom>
        </p:spPr>
      </p:pic>
      <p:pic>
        <p:nvPicPr>
          <p:cNvPr id="13" name="Picture 12" descr="IMG_4903-6.jpg"/>
          <p:cNvPicPr>
            <a:picLocks noChangeAspect="1"/>
          </p:cNvPicPr>
          <p:nvPr/>
        </p:nvPicPr>
        <p:blipFill>
          <a:blip r:embed="rId3" cstate="print"/>
          <a:srcRect r="47458" b="-1695"/>
          <a:stretch>
            <a:fillRect/>
          </a:stretch>
        </p:blipFill>
        <p:spPr>
          <a:xfrm rot="16200000">
            <a:off x="3651250" y="5861050"/>
            <a:ext cx="393700" cy="1600200"/>
          </a:xfrm>
          <a:prstGeom prst="rect">
            <a:avLst/>
          </a:prstGeom>
        </p:spPr>
      </p:pic>
      <p:pic>
        <p:nvPicPr>
          <p:cNvPr id="14" name="Picture 13" descr="IMG_4903-6.jpg"/>
          <p:cNvPicPr>
            <a:picLocks noChangeAspect="1"/>
          </p:cNvPicPr>
          <p:nvPr/>
        </p:nvPicPr>
        <p:blipFill>
          <a:blip r:embed="rId3" cstate="print"/>
          <a:srcRect r="47458" b="-1695"/>
          <a:stretch>
            <a:fillRect/>
          </a:stretch>
        </p:blipFill>
        <p:spPr>
          <a:xfrm rot="16200000">
            <a:off x="5175250" y="5861050"/>
            <a:ext cx="393700" cy="1600200"/>
          </a:xfrm>
          <a:prstGeom prst="rect">
            <a:avLst/>
          </a:prstGeom>
        </p:spPr>
      </p:pic>
      <p:pic>
        <p:nvPicPr>
          <p:cNvPr id="15" name="Picture 14" descr="IMG_4903-6.jpg"/>
          <p:cNvPicPr>
            <a:picLocks noChangeAspect="1"/>
          </p:cNvPicPr>
          <p:nvPr/>
        </p:nvPicPr>
        <p:blipFill>
          <a:blip r:embed="rId3" cstate="print"/>
          <a:srcRect r="47458" b="-1695"/>
          <a:stretch>
            <a:fillRect/>
          </a:stretch>
        </p:blipFill>
        <p:spPr>
          <a:xfrm rot="16200000">
            <a:off x="6699250" y="5861050"/>
            <a:ext cx="393700" cy="1600200"/>
          </a:xfrm>
          <a:prstGeom prst="rect">
            <a:avLst/>
          </a:prstGeom>
        </p:spPr>
      </p:pic>
      <p:pic>
        <p:nvPicPr>
          <p:cNvPr id="16" name="Picture 15" descr="IMG_4903-6.jpg"/>
          <p:cNvPicPr>
            <a:picLocks noChangeAspect="1"/>
          </p:cNvPicPr>
          <p:nvPr/>
        </p:nvPicPr>
        <p:blipFill>
          <a:blip r:embed="rId3" cstate="print"/>
          <a:srcRect r="47458" b="-1695"/>
          <a:stretch>
            <a:fillRect/>
          </a:stretch>
        </p:blipFill>
        <p:spPr>
          <a:xfrm rot="16200000">
            <a:off x="8147050" y="5861050"/>
            <a:ext cx="393700" cy="1600200"/>
          </a:xfrm>
          <a:prstGeom prst="rect">
            <a:avLst/>
          </a:prstGeom>
        </p:spPr>
      </p:pic>
      <p:pic>
        <p:nvPicPr>
          <p:cNvPr id="17" name="Picture 2" descr="HASANAGINICA | hamdočam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3657600"/>
            <a:ext cx="2026240" cy="27252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4000" dirty="0" smtClean="0">
                <a:latin typeface="Century Schoolbook" pitchFamily="18" charset="0"/>
              </a:rPr>
              <a:t>Анђелија</a:t>
            </a:r>
            <a:endParaRPr lang="en-US" sz="4000" dirty="0">
              <a:latin typeface="Century Schoolbook" pitchFamily="18" charset="0"/>
            </a:endParaRPr>
          </a:p>
        </p:txBody>
      </p:sp>
      <p:pic>
        <p:nvPicPr>
          <p:cNvPr id="35842" name="Picture 2" descr="Srpska đevojka - U Milice duge trepavi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2286000"/>
            <a:ext cx="2133600" cy="2424545"/>
          </a:xfrm>
          <a:prstGeom prst="rect">
            <a:avLst/>
          </a:prstGeom>
          <a:noFill/>
        </p:spPr>
      </p:pic>
      <p:cxnSp>
        <p:nvCxnSpPr>
          <p:cNvPr id="5" name="Straight Connector 4"/>
          <p:cNvCxnSpPr/>
          <p:nvPr/>
        </p:nvCxnSpPr>
        <p:spPr>
          <a:xfrm flipH="1" flipV="1">
            <a:off x="2286000" y="2362200"/>
            <a:ext cx="1371600" cy="3048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2743200" y="4648200"/>
            <a:ext cx="914400" cy="12954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1828800" y="3429000"/>
            <a:ext cx="1828800" cy="3048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2971800" y="4114800"/>
            <a:ext cx="685800" cy="8382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733800" y="4724400"/>
            <a:ext cx="76200" cy="9144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14400" y="21336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ПЛЕМЕНИТА</a:t>
            </a: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2743200" y="2971800"/>
            <a:ext cx="9144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981200" y="28194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МУДРА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57200" y="35814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РЕЛИГИОЗНА</a:t>
            </a: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3124200" y="3733800"/>
            <a:ext cx="533400" cy="3048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828800" y="39624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ПАТРИЈАРХАЛНА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905000" y="48768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ПРАВИЧНА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352800" y="55626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ХРАБРА</a:t>
            </a:r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4114800" y="4724400"/>
            <a:ext cx="228600" cy="3810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962400" y="50292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МОРАЛНА</a:t>
            </a:r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 flipH="1">
            <a:off x="4953000" y="4724400"/>
            <a:ext cx="381000" cy="8382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638800" y="4724400"/>
            <a:ext cx="609600" cy="6096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572000" y="54864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РАЗУМНА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5943600" y="52578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ВЕРНА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1752600" y="58674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ВЕЛИКОДУШНА</a:t>
            </a:r>
            <a:endParaRPr lang="en-US" dirty="0"/>
          </a:p>
        </p:txBody>
      </p:sp>
      <p:cxnSp>
        <p:nvCxnSpPr>
          <p:cNvPr id="39" name="Straight Connector 38"/>
          <p:cNvCxnSpPr/>
          <p:nvPr/>
        </p:nvCxnSpPr>
        <p:spPr>
          <a:xfrm>
            <a:off x="5486400" y="4724400"/>
            <a:ext cx="609600" cy="14478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715000" y="60960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БРИЖНА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4800600" y="1828800"/>
            <a:ext cx="45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 smtClean="0"/>
              <a:t>ТЕМА</a:t>
            </a:r>
            <a:r>
              <a:rPr lang="sr-Cyrl-RS" sz="2000" dirty="0" smtClean="0"/>
              <a:t>: Жена мири завађену браћу</a:t>
            </a:r>
            <a:endParaRPr lang="en-US" sz="2000" dirty="0"/>
          </a:p>
        </p:txBody>
      </p:sp>
      <p:pic>
        <p:nvPicPr>
          <p:cNvPr id="42" name="Picture 41" descr="IMG_4903-6.jpg"/>
          <p:cNvPicPr>
            <a:picLocks noChangeAspect="1"/>
          </p:cNvPicPr>
          <p:nvPr/>
        </p:nvPicPr>
        <p:blipFill>
          <a:blip r:embed="rId3" cstate="print"/>
          <a:srcRect r="47458" b="-1695"/>
          <a:stretch>
            <a:fillRect/>
          </a:stretch>
        </p:blipFill>
        <p:spPr>
          <a:xfrm rot="16200000">
            <a:off x="603250" y="-603250"/>
            <a:ext cx="393700" cy="1600200"/>
          </a:xfrm>
          <a:prstGeom prst="rect">
            <a:avLst/>
          </a:prstGeom>
        </p:spPr>
      </p:pic>
      <p:pic>
        <p:nvPicPr>
          <p:cNvPr id="43" name="Picture 42" descr="IMG_4903-6.jpg"/>
          <p:cNvPicPr>
            <a:picLocks noChangeAspect="1"/>
          </p:cNvPicPr>
          <p:nvPr/>
        </p:nvPicPr>
        <p:blipFill>
          <a:blip r:embed="rId3" cstate="print"/>
          <a:srcRect r="47458" b="-1695"/>
          <a:stretch>
            <a:fillRect/>
          </a:stretch>
        </p:blipFill>
        <p:spPr>
          <a:xfrm rot="16200000">
            <a:off x="2127250" y="-603250"/>
            <a:ext cx="393700" cy="1600200"/>
          </a:xfrm>
          <a:prstGeom prst="rect">
            <a:avLst/>
          </a:prstGeom>
        </p:spPr>
      </p:pic>
      <p:pic>
        <p:nvPicPr>
          <p:cNvPr id="44" name="Picture 43" descr="IMG_4903-6.jpg"/>
          <p:cNvPicPr>
            <a:picLocks noChangeAspect="1"/>
          </p:cNvPicPr>
          <p:nvPr/>
        </p:nvPicPr>
        <p:blipFill>
          <a:blip r:embed="rId3" cstate="print"/>
          <a:srcRect r="47458" b="-1695"/>
          <a:stretch>
            <a:fillRect/>
          </a:stretch>
        </p:blipFill>
        <p:spPr>
          <a:xfrm rot="16200000">
            <a:off x="3651250" y="-603250"/>
            <a:ext cx="393700" cy="1600200"/>
          </a:xfrm>
          <a:prstGeom prst="rect">
            <a:avLst/>
          </a:prstGeom>
        </p:spPr>
      </p:pic>
      <p:pic>
        <p:nvPicPr>
          <p:cNvPr id="45" name="Picture 44" descr="IMG_4903-6.jpg"/>
          <p:cNvPicPr>
            <a:picLocks noChangeAspect="1"/>
          </p:cNvPicPr>
          <p:nvPr/>
        </p:nvPicPr>
        <p:blipFill>
          <a:blip r:embed="rId3" cstate="print"/>
          <a:srcRect r="47458" b="-1695"/>
          <a:stretch>
            <a:fillRect/>
          </a:stretch>
        </p:blipFill>
        <p:spPr>
          <a:xfrm rot="16200000">
            <a:off x="5175250" y="-603250"/>
            <a:ext cx="393700" cy="1600200"/>
          </a:xfrm>
          <a:prstGeom prst="rect">
            <a:avLst/>
          </a:prstGeom>
        </p:spPr>
      </p:pic>
      <p:pic>
        <p:nvPicPr>
          <p:cNvPr id="46" name="Picture 45" descr="IMG_4903-6.jpg"/>
          <p:cNvPicPr>
            <a:picLocks noChangeAspect="1"/>
          </p:cNvPicPr>
          <p:nvPr/>
        </p:nvPicPr>
        <p:blipFill>
          <a:blip r:embed="rId3" cstate="print"/>
          <a:srcRect r="47458" b="-1695"/>
          <a:stretch>
            <a:fillRect/>
          </a:stretch>
        </p:blipFill>
        <p:spPr>
          <a:xfrm rot="16200000">
            <a:off x="6699250" y="-603250"/>
            <a:ext cx="393700" cy="1600200"/>
          </a:xfrm>
          <a:prstGeom prst="rect">
            <a:avLst/>
          </a:prstGeom>
        </p:spPr>
      </p:pic>
      <p:pic>
        <p:nvPicPr>
          <p:cNvPr id="47" name="Picture 46" descr="IMG_4903-6.jpg"/>
          <p:cNvPicPr>
            <a:picLocks noChangeAspect="1"/>
          </p:cNvPicPr>
          <p:nvPr/>
        </p:nvPicPr>
        <p:blipFill>
          <a:blip r:embed="rId3" cstate="print"/>
          <a:srcRect r="47458" b="-1695"/>
          <a:stretch>
            <a:fillRect/>
          </a:stretch>
        </p:blipFill>
        <p:spPr>
          <a:xfrm rot="16200000">
            <a:off x="8147050" y="-603250"/>
            <a:ext cx="393700" cy="1600200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4000" dirty="0" smtClean="0">
                <a:latin typeface="Century Schoolbook" pitchFamily="18" charset="0"/>
              </a:rPr>
              <a:t>Шћепанова љуба</a:t>
            </a:r>
            <a:endParaRPr lang="en-US" sz="4000" dirty="0">
              <a:latin typeface="Century Schoolbook" pitchFamily="18" charset="0"/>
            </a:endParaRPr>
          </a:p>
        </p:txBody>
      </p:sp>
      <p:pic>
        <p:nvPicPr>
          <p:cNvPr id="4" name="Picture 2" descr="Женски ликови у народној поезији | Језик и ствАРТнос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2209800"/>
            <a:ext cx="2057400" cy="3282968"/>
          </a:xfrm>
          <a:prstGeom prst="rect">
            <a:avLst/>
          </a:prstGeom>
          <a:noFill/>
        </p:spPr>
      </p:pic>
      <p:cxnSp>
        <p:nvCxnSpPr>
          <p:cNvPr id="6" name="Straight Connector 5"/>
          <p:cNvCxnSpPr/>
          <p:nvPr/>
        </p:nvCxnSpPr>
        <p:spPr>
          <a:xfrm flipV="1">
            <a:off x="2590800" y="5486400"/>
            <a:ext cx="914400" cy="1524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2667000" y="2057400"/>
            <a:ext cx="838200" cy="2286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219200" y="18288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ЉУБОМОРНА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2590800" y="2590800"/>
            <a:ext cx="914400" cy="762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447800" y="25146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ПОХЛЕПНА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2438400" y="2819400"/>
            <a:ext cx="1066800" cy="6096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105400" y="17526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ТЕМА</a:t>
            </a:r>
            <a:r>
              <a:rPr lang="sr-Cyrl-RS" dirty="0" smtClean="0"/>
              <a:t>: Похлепна љуба завађа браћу 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447800" y="32766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СЕБИЧНА</a:t>
            </a: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2438400" y="3505200"/>
            <a:ext cx="1066800" cy="339716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219200" y="54864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ПРЕПРЕДЕНА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905000" y="3733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ЗЛА</a:t>
            </a:r>
            <a:endParaRPr lang="en-US" dirty="0"/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1828800" y="4191000"/>
            <a:ext cx="1676400" cy="3048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2514600" y="4876800"/>
            <a:ext cx="990600" cy="1524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733800" y="5486400"/>
            <a:ext cx="304800" cy="3810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419600" y="5486400"/>
            <a:ext cx="609600" cy="9906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334000" y="5486400"/>
            <a:ext cx="152400" cy="3810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838200" y="43434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ПАКОСНА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219200" y="48768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НЕМОРАЛНА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3124200" y="57912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НЕРАЗУМНА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5257800" y="57912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БЕЗОСЕЋАЈНА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4648200" y="64008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СВОЈЕГЛАВА</a:t>
            </a:r>
            <a:endParaRPr lang="en-US" dirty="0"/>
          </a:p>
        </p:txBody>
      </p:sp>
      <p:pic>
        <p:nvPicPr>
          <p:cNvPr id="42" name="Picture 41" descr="IMG_4903-6.jpg"/>
          <p:cNvPicPr>
            <a:picLocks noChangeAspect="1"/>
          </p:cNvPicPr>
          <p:nvPr/>
        </p:nvPicPr>
        <p:blipFill>
          <a:blip r:embed="rId3" cstate="print"/>
          <a:srcRect r="47458" b="-1695"/>
          <a:stretch>
            <a:fillRect/>
          </a:stretch>
        </p:blipFill>
        <p:spPr>
          <a:xfrm rot="16200000">
            <a:off x="603250" y="-603250"/>
            <a:ext cx="393700" cy="1600200"/>
          </a:xfrm>
          <a:prstGeom prst="rect">
            <a:avLst/>
          </a:prstGeom>
        </p:spPr>
      </p:pic>
      <p:pic>
        <p:nvPicPr>
          <p:cNvPr id="43" name="Picture 42" descr="IMG_4903-6.jpg"/>
          <p:cNvPicPr>
            <a:picLocks noChangeAspect="1"/>
          </p:cNvPicPr>
          <p:nvPr/>
        </p:nvPicPr>
        <p:blipFill>
          <a:blip r:embed="rId3" cstate="print"/>
          <a:srcRect r="47458" b="-1695"/>
          <a:stretch>
            <a:fillRect/>
          </a:stretch>
        </p:blipFill>
        <p:spPr>
          <a:xfrm rot="16200000">
            <a:off x="2127250" y="-603250"/>
            <a:ext cx="393700" cy="1600200"/>
          </a:xfrm>
          <a:prstGeom prst="rect">
            <a:avLst/>
          </a:prstGeom>
        </p:spPr>
      </p:pic>
      <p:pic>
        <p:nvPicPr>
          <p:cNvPr id="44" name="Picture 43" descr="IMG_4903-6.jpg"/>
          <p:cNvPicPr>
            <a:picLocks noChangeAspect="1"/>
          </p:cNvPicPr>
          <p:nvPr/>
        </p:nvPicPr>
        <p:blipFill>
          <a:blip r:embed="rId3" cstate="print"/>
          <a:srcRect r="47458" b="-1695"/>
          <a:stretch>
            <a:fillRect/>
          </a:stretch>
        </p:blipFill>
        <p:spPr>
          <a:xfrm rot="16200000">
            <a:off x="3651250" y="-603250"/>
            <a:ext cx="393700" cy="1600200"/>
          </a:xfrm>
          <a:prstGeom prst="rect">
            <a:avLst/>
          </a:prstGeom>
        </p:spPr>
      </p:pic>
      <p:pic>
        <p:nvPicPr>
          <p:cNvPr id="45" name="Picture 44" descr="IMG_4903-6.jpg"/>
          <p:cNvPicPr>
            <a:picLocks noChangeAspect="1"/>
          </p:cNvPicPr>
          <p:nvPr/>
        </p:nvPicPr>
        <p:blipFill>
          <a:blip r:embed="rId3" cstate="print"/>
          <a:srcRect r="47458" b="-1695"/>
          <a:stretch>
            <a:fillRect/>
          </a:stretch>
        </p:blipFill>
        <p:spPr>
          <a:xfrm rot="16200000">
            <a:off x="5175250" y="-603250"/>
            <a:ext cx="393700" cy="1600200"/>
          </a:xfrm>
          <a:prstGeom prst="rect">
            <a:avLst/>
          </a:prstGeom>
        </p:spPr>
      </p:pic>
      <p:pic>
        <p:nvPicPr>
          <p:cNvPr id="46" name="Picture 45" descr="IMG_4903-6.jpg"/>
          <p:cNvPicPr>
            <a:picLocks noChangeAspect="1"/>
          </p:cNvPicPr>
          <p:nvPr/>
        </p:nvPicPr>
        <p:blipFill>
          <a:blip r:embed="rId3" cstate="print"/>
          <a:srcRect r="47458" b="-1695"/>
          <a:stretch>
            <a:fillRect/>
          </a:stretch>
        </p:blipFill>
        <p:spPr>
          <a:xfrm rot="16200000">
            <a:off x="6699250" y="-603250"/>
            <a:ext cx="393700" cy="1600200"/>
          </a:xfrm>
          <a:prstGeom prst="rect">
            <a:avLst/>
          </a:prstGeom>
        </p:spPr>
      </p:pic>
      <p:pic>
        <p:nvPicPr>
          <p:cNvPr id="47" name="Picture 46" descr="IMG_4903-6.jpg"/>
          <p:cNvPicPr>
            <a:picLocks noChangeAspect="1"/>
          </p:cNvPicPr>
          <p:nvPr/>
        </p:nvPicPr>
        <p:blipFill>
          <a:blip r:embed="rId3" cstate="print"/>
          <a:srcRect r="47458" b="-1695"/>
          <a:stretch>
            <a:fillRect/>
          </a:stretch>
        </p:blipFill>
        <p:spPr>
          <a:xfrm rot="16200000">
            <a:off x="8223250" y="-603250"/>
            <a:ext cx="393700" cy="1600200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r-Cyrl-RS" sz="4000" dirty="0" smtClean="0">
                <a:latin typeface="Century Schoolbook" pitchFamily="18" charset="0"/>
              </a:rPr>
              <a:t>МОТИВИ</a:t>
            </a:r>
            <a:endParaRPr lang="en-US" sz="4000" dirty="0">
              <a:latin typeface="Century Schoolboo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sr-Cyrl-RS" sz="2000" i="1" dirty="0" smtClean="0"/>
              <a:t>Деоба Јакшића                           </a:t>
            </a:r>
            <a:r>
              <a:rPr lang="sr-Cyrl-RS" sz="20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sr-Cyrl-RS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ПОДЕЛА </a:t>
            </a:r>
            <a:r>
              <a:rPr lang="sr-Cyrl-R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           </a:t>
            </a:r>
            <a:r>
              <a:rPr lang="sr-Cyrl-RS" sz="2000" i="1" dirty="0" smtClean="0">
                <a:latin typeface="+mj-lt"/>
              </a:rPr>
              <a:t>Опет деоба Јакшића</a:t>
            </a:r>
          </a:p>
          <a:p>
            <a:pPr>
              <a:buNone/>
            </a:pPr>
            <a:endParaRPr lang="sr-Cyrl-RS" sz="2000" dirty="0" smtClean="0">
              <a:latin typeface="+mj-lt"/>
            </a:endParaRPr>
          </a:p>
          <a:p>
            <a:pPr>
              <a:buNone/>
            </a:pPr>
            <a:r>
              <a:rPr lang="sr-Cyrl-RS" sz="2000" dirty="0" smtClean="0">
                <a:latin typeface="+mj-lt"/>
              </a:rPr>
              <a:t>-РАВНОМЕРНА                                                                    - НЕРАВНОМЕРНА </a:t>
            </a:r>
          </a:p>
          <a:p>
            <a:pPr>
              <a:buNone/>
            </a:pPr>
            <a:r>
              <a:rPr lang="sr-Cyrl-RS" sz="2000" dirty="0" smtClean="0">
                <a:latin typeface="+mj-lt"/>
              </a:rPr>
              <a:t>-ГРАДАЦИЈСКИ ПРИКАЗАНА                                    - ПРИКАЗАНА КОНТРАСТОМ</a:t>
            </a:r>
          </a:p>
          <a:p>
            <a:pPr>
              <a:buNone/>
            </a:pPr>
            <a:r>
              <a:rPr lang="sr-Cyrl-RS" sz="2000" dirty="0" smtClean="0">
                <a:latin typeface="+mj-lt"/>
              </a:rPr>
              <a:t> -УЗРОК СВАЂЕ                                                             - НИЈЕ УЗРОК СВАЂЕ</a:t>
            </a:r>
          </a:p>
          <a:p>
            <a:pPr>
              <a:buNone/>
            </a:pPr>
            <a:r>
              <a:rPr lang="sr-Cyrl-RS" sz="2000" dirty="0" smtClean="0">
                <a:latin typeface="+mj-lt"/>
              </a:rPr>
              <a:t>- ТЕРИТОРИЈА, КОЊ И СОКО                                   - СТАДО, ОРУЖЈЕ, НОВАЦ</a:t>
            </a:r>
          </a:p>
          <a:p>
            <a:pPr>
              <a:buNone/>
            </a:pPr>
            <a:r>
              <a:rPr lang="sr-Cyrl-RS" sz="2000" dirty="0" smtClean="0">
                <a:latin typeface="+mj-lt"/>
              </a:rPr>
              <a:t>                                                       </a:t>
            </a:r>
            <a:r>
              <a:rPr lang="sr-Cyrl-RS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ЛОВ и ЈЕЛЕН</a:t>
            </a:r>
          </a:p>
          <a:p>
            <a:pPr>
              <a:buFontTx/>
              <a:buChar char="-"/>
            </a:pPr>
            <a:r>
              <a:rPr lang="sr-Cyrl-RS" sz="2000" dirty="0" smtClean="0">
                <a:latin typeface="+mj-lt"/>
              </a:rPr>
              <a:t>ПРОЧИШЋЕЊЕ ( СВЕСНОСТ)             - ОДБИЈАЊЕ ОДЛАСКА- ЛОШ ЗНАК</a:t>
            </a:r>
          </a:p>
          <a:p>
            <a:pPr>
              <a:buNone/>
            </a:pPr>
            <a:r>
              <a:rPr lang="sr-Cyrl-RS" sz="2000" dirty="0" smtClean="0">
                <a:latin typeface="+mj-lt"/>
              </a:rPr>
              <a:t>              “КАТАРЗА”                                 </a:t>
            </a:r>
          </a:p>
          <a:p>
            <a:pPr>
              <a:buNone/>
            </a:pPr>
            <a:r>
              <a:rPr lang="sr-Cyrl-RS" sz="2000" dirty="0" smtClean="0">
                <a:latin typeface="+mj-lt"/>
              </a:rPr>
              <a:t>ЈЕЛЕН: </a:t>
            </a:r>
            <a:r>
              <a:rPr lang="sr-Cyrl-RS" sz="1800" dirty="0" smtClean="0">
                <a:latin typeface="+mj-lt"/>
              </a:rPr>
              <a:t>Значајно место заузима у хришћанству </a:t>
            </a:r>
            <a:r>
              <a:rPr lang="sr-Cyrl-RS" sz="2000" dirty="0" smtClean="0">
                <a:latin typeface="+mj-lt"/>
              </a:rPr>
              <a:t>( лојалност, праштање, љубав)</a:t>
            </a:r>
          </a:p>
          <a:p>
            <a:pPr>
              <a:buNone/>
            </a:pPr>
            <a:r>
              <a:rPr lang="sr-Cyrl-RS" sz="1800" dirty="0" smtClean="0">
                <a:latin typeface="+mj-lt"/>
              </a:rPr>
              <a:t>-  УТВА ЗЛАТОКРИЛА </a:t>
            </a:r>
            <a:r>
              <a:rPr lang="sr-Cyrl-RS" sz="2000" dirty="0" smtClean="0">
                <a:latin typeface="+mj-lt"/>
              </a:rPr>
              <a:t>( сличан симбол)    - РАЊАВАЊЕ душе и мира </a:t>
            </a:r>
            <a:r>
              <a:rPr lang="sr-Cyrl-RS" sz="1200" dirty="0" smtClean="0">
                <a:latin typeface="+mj-lt"/>
              </a:rPr>
              <a:t>(рањени јелен) </a:t>
            </a:r>
            <a:endParaRPr lang="en-US" sz="1200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0" y="6400800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i="1" dirty="0" smtClean="0"/>
              <a:t>Исус, јелен међу јеленима</a:t>
            </a:r>
            <a:endParaRPr lang="en-US" i="1" dirty="0"/>
          </a:p>
        </p:txBody>
      </p:sp>
      <p:pic>
        <p:nvPicPr>
          <p:cNvPr id="5" name="Picture 4" descr="IMG_4903-6.jpg"/>
          <p:cNvPicPr>
            <a:picLocks noChangeAspect="1"/>
          </p:cNvPicPr>
          <p:nvPr/>
        </p:nvPicPr>
        <p:blipFill>
          <a:blip r:embed="rId2" cstate="print"/>
          <a:srcRect r="47458" b="-1695"/>
          <a:stretch>
            <a:fillRect/>
          </a:stretch>
        </p:blipFill>
        <p:spPr>
          <a:xfrm rot="16200000">
            <a:off x="603250" y="-603250"/>
            <a:ext cx="393700" cy="1600200"/>
          </a:xfrm>
          <a:prstGeom prst="rect">
            <a:avLst/>
          </a:prstGeom>
        </p:spPr>
      </p:pic>
      <p:pic>
        <p:nvPicPr>
          <p:cNvPr id="6" name="Picture 5" descr="IMG_4903-6.jpg"/>
          <p:cNvPicPr>
            <a:picLocks noChangeAspect="1"/>
          </p:cNvPicPr>
          <p:nvPr/>
        </p:nvPicPr>
        <p:blipFill>
          <a:blip r:embed="rId2" cstate="print"/>
          <a:srcRect r="47458" b="-1695"/>
          <a:stretch>
            <a:fillRect/>
          </a:stretch>
        </p:blipFill>
        <p:spPr>
          <a:xfrm rot="16200000">
            <a:off x="2127250" y="-603250"/>
            <a:ext cx="393700" cy="1600200"/>
          </a:xfrm>
          <a:prstGeom prst="rect">
            <a:avLst/>
          </a:prstGeom>
        </p:spPr>
      </p:pic>
      <p:pic>
        <p:nvPicPr>
          <p:cNvPr id="7" name="Picture 6" descr="IMG_4903-6.jpg"/>
          <p:cNvPicPr>
            <a:picLocks noChangeAspect="1"/>
          </p:cNvPicPr>
          <p:nvPr/>
        </p:nvPicPr>
        <p:blipFill>
          <a:blip r:embed="rId2" cstate="print"/>
          <a:srcRect r="47458" b="-1695"/>
          <a:stretch>
            <a:fillRect/>
          </a:stretch>
        </p:blipFill>
        <p:spPr>
          <a:xfrm rot="16200000">
            <a:off x="3651250" y="-603250"/>
            <a:ext cx="393700" cy="1600200"/>
          </a:xfrm>
          <a:prstGeom prst="rect">
            <a:avLst/>
          </a:prstGeom>
        </p:spPr>
      </p:pic>
      <p:pic>
        <p:nvPicPr>
          <p:cNvPr id="8" name="Picture 7" descr="IMG_4903-6.jpg"/>
          <p:cNvPicPr>
            <a:picLocks noChangeAspect="1"/>
          </p:cNvPicPr>
          <p:nvPr/>
        </p:nvPicPr>
        <p:blipFill>
          <a:blip r:embed="rId2" cstate="print"/>
          <a:srcRect r="47458" b="-1695"/>
          <a:stretch>
            <a:fillRect/>
          </a:stretch>
        </p:blipFill>
        <p:spPr>
          <a:xfrm rot="16200000">
            <a:off x="5175250" y="-603250"/>
            <a:ext cx="393700" cy="1600200"/>
          </a:xfrm>
          <a:prstGeom prst="rect">
            <a:avLst/>
          </a:prstGeom>
        </p:spPr>
      </p:pic>
      <p:pic>
        <p:nvPicPr>
          <p:cNvPr id="9" name="Picture 8" descr="IMG_4903-6.jpg"/>
          <p:cNvPicPr>
            <a:picLocks noChangeAspect="1"/>
          </p:cNvPicPr>
          <p:nvPr/>
        </p:nvPicPr>
        <p:blipFill>
          <a:blip r:embed="rId2" cstate="print"/>
          <a:srcRect r="47458" b="-1695"/>
          <a:stretch>
            <a:fillRect/>
          </a:stretch>
        </p:blipFill>
        <p:spPr>
          <a:xfrm rot="16200000">
            <a:off x="6699250" y="-603250"/>
            <a:ext cx="393700" cy="1600200"/>
          </a:xfrm>
          <a:prstGeom prst="rect">
            <a:avLst/>
          </a:prstGeom>
        </p:spPr>
      </p:pic>
      <p:pic>
        <p:nvPicPr>
          <p:cNvPr id="10" name="Picture 9" descr="IMG_4903-6.jpg"/>
          <p:cNvPicPr>
            <a:picLocks noChangeAspect="1"/>
          </p:cNvPicPr>
          <p:nvPr/>
        </p:nvPicPr>
        <p:blipFill>
          <a:blip r:embed="rId2" cstate="print"/>
          <a:srcRect r="47458" b="-1695"/>
          <a:stretch>
            <a:fillRect/>
          </a:stretch>
        </p:blipFill>
        <p:spPr>
          <a:xfrm rot="16200000">
            <a:off x="8223250" y="-603250"/>
            <a:ext cx="393700" cy="1600200"/>
          </a:xfrm>
          <a:prstGeom prst="rect">
            <a:avLst/>
          </a:prstGeom>
        </p:spPr>
      </p:pic>
      <p:pic>
        <p:nvPicPr>
          <p:cNvPr id="9218" name="Picture 2" descr="Kako ubiti dosadu na poslu... - Pag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2514600"/>
            <a:ext cx="1219200" cy="15114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latin typeface="Century Schoolbook" pitchFamily="18" charset="0"/>
              </a:rPr>
              <a:t>МОТИВИ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r-Cyrl-RS" sz="2000" dirty="0" smtClean="0"/>
              <a:t>   </a:t>
            </a:r>
            <a:r>
              <a:rPr lang="sr-Cyrl-RS" sz="2000" i="1" dirty="0" smtClean="0"/>
              <a:t>Деоба Јакшића                    </a:t>
            </a:r>
            <a:r>
              <a:rPr lang="sr-Cyrl-RS" sz="28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sr-Cyrl-RS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ВИНО</a:t>
            </a:r>
            <a:r>
              <a:rPr lang="sr-Cyrl-RS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 </a:t>
            </a:r>
            <a:r>
              <a:rPr lang="sr-Cyrl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           </a:t>
            </a:r>
            <a:r>
              <a:rPr lang="sr-Cyrl-RS" sz="2000" i="1" dirty="0" smtClean="0"/>
              <a:t>Опет деоба Јакшића</a:t>
            </a:r>
          </a:p>
          <a:p>
            <a:pPr>
              <a:buFontTx/>
              <a:buChar char="-"/>
            </a:pPr>
            <a:endParaRPr lang="sr-Cyrl-RS" sz="2000" dirty="0" smtClean="0"/>
          </a:p>
          <a:p>
            <a:pPr>
              <a:buFontTx/>
              <a:buChar char="-"/>
            </a:pPr>
            <a:r>
              <a:rPr lang="sr-Cyrl-RS" sz="2000" dirty="0" smtClean="0"/>
              <a:t>Анђелија сипа                                                - Браћа пију вино (експозиција)</a:t>
            </a:r>
          </a:p>
          <a:p>
            <a:pPr>
              <a:buNone/>
            </a:pPr>
            <a:r>
              <a:rPr lang="sr-Cyrl-RS" sz="2000" dirty="0" smtClean="0"/>
              <a:t> вино у молитвену чашу</a:t>
            </a:r>
          </a:p>
          <a:p>
            <a:pPr>
              <a:buNone/>
            </a:pPr>
            <a:r>
              <a:rPr lang="sr-Cyrl-RS" sz="2000" dirty="0" smtClean="0"/>
              <a:t>(кулминација)</a:t>
            </a:r>
          </a:p>
          <a:p>
            <a:pPr>
              <a:buFontTx/>
              <a:buChar char="-"/>
            </a:pPr>
            <a:r>
              <a:rPr lang="sr-Cyrl-RS" sz="2000" dirty="0" smtClean="0"/>
              <a:t>Симбол помирења, славља                           - Симбол мира, слоге</a:t>
            </a:r>
          </a:p>
          <a:p>
            <a:pPr>
              <a:buNone/>
            </a:pPr>
            <a:r>
              <a:rPr lang="sr-Cyrl-RS" sz="2000" dirty="0" smtClean="0"/>
              <a:t>                                             </a:t>
            </a:r>
            <a:r>
              <a:rPr lang="sr-Cyrl-RS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 </a:t>
            </a:r>
          </a:p>
          <a:p>
            <a:pPr>
              <a:buNone/>
            </a:pPr>
            <a:r>
              <a:rPr lang="sr-Cyrl-R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                                     </a:t>
            </a:r>
            <a:r>
              <a:rPr lang="sr-Cyrl-RS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 ПОПУСТЉИВОСТ</a:t>
            </a:r>
          </a:p>
          <a:p>
            <a:pPr>
              <a:buFontTx/>
              <a:buChar char="-"/>
            </a:pPr>
            <a:r>
              <a:rPr lang="sr-Cyrl-RS" sz="2000" dirty="0" smtClean="0">
                <a:latin typeface="+mj-lt"/>
              </a:rPr>
              <a:t>Оба брата су тврдоглава              - Митар попушта зарад братске љубави</a:t>
            </a:r>
          </a:p>
          <a:p>
            <a:pPr>
              <a:buNone/>
            </a:pPr>
            <a:r>
              <a:rPr lang="sr-Cyrl-RS" sz="2000" dirty="0" smtClean="0">
                <a:latin typeface="+mj-lt"/>
              </a:rPr>
              <a:t>-     Богдан ипак показује пожртвовање</a:t>
            </a:r>
          </a:p>
        </p:txBody>
      </p:sp>
      <p:pic>
        <p:nvPicPr>
          <p:cNvPr id="5" name="Picture 4" descr="IMG_4903-6.jpg"/>
          <p:cNvPicPr>
            <a:picLocks noChangeAspect="1"/>
          </p:cNvPicPr>
          <p:nvPr/>
        </p:nvPicPr>
        <p:blipFill>
          <a:blip r:embed="rId2" cstate="print"/>
          <a:srcRect r="47458" b="-1695"/>
          <a:stretch>
            <a:fillRect/>
          </a:stretch>
        </p:blipFill>
        <p:spPr>
          <a:xfrm rot="16200000">
            <a:off x="603250" y="-603250"/>
            <a:ext cx="393700" cy="1600200"/>
          </a:xfrm>
          <a:prstGeom prst="rect">
            <a:avLst/>
          </a:prstGeom>
        </p:spPr>
      </p:pic>
      <p:pic>
        <p:nvPicPr>
          <p:cNvPr id="6" name="Picture 5" descr="IMG_4903-6.jpg"/>
          <p:cNvPicPr>
            <a:picLocks noChangeAspect="1"/>
          </p:cNvPicPr>
          <p:nvPr/>
        </p:nvPicPr>
        <p:blipFill>
          <a:blip r:embed="rId2" cstate="print"/>
          <a:srcRect r="47458" b="-1695"/>
          <a:stretch>
            <a:fillRect/>
          </a:stretch>
        </p:blipFill>
        <p:spPr>
          <a:xfrm rot="16200000">
            <a:off x="2127250" y="-603250"/>
            <a:ext cx="393700" cy="1600200"/>
          </a:xfrm>
          <a:prstGeom prst="rect">
            <a:avLst/>
          </a:prstGeom>
        </p:spPr>
      </p:pic>
      <p:pic>
        <p:nvPicPr>
          <p:cNvPr id="7" name="Picture 6" descr="IMG_4903-6.jpg"/>
          <p:cNvPicPr>
            <a:picLocks noChangeAspect="1"/>
          </p:cNvPicPr>
          <p:nvPr/>
        </p:nvPicPr>
        <p:blipFill>
          <a:blip r:embed="rId2" cstate="print"/>
          <a:srcRect r="47458" b="-1695"/>
          <a:stretch>
            <a:fillRect/>
          </a:stretch>
        </p:blipFill>
        <p:spPr>
          <a:xfrm rot="16200000">
            <a:off x="3651250" y="-603250"/>
            <a:ext cx="393700" cy="1600200"/>
          </a:xfrm>
          <a:prstGeom prst="rect">
            <a:avLst/>
          </a:prstGeom>
        </p:spPr>
      </p:pic>
      <p:pic>
        <p:nvPicPr>
          <p:cNvPr id="8" name="Picture 7" descr="IMG_4903-6.jpg"/>
          <p:cNvPicPr>
            <a:picLocks noChangeAspect="1"/>
          </p:cNvPicPr>
          <p:nvPr/>
        </p:nvPicPr>
        <p:blipFill>
          <a:blip r:embed="rId2" cstate="print"/>
          <a:srcRect r="47458" b="-1695"/>
          <a:stretch>
            <a:fillRect/>
          </a:stretch>
        </p:blipFill>
        <p:spPr>
          <a:xfrm rot="16200000">
            <a:off x="5175250" y="-603250"/>
            <a:ext cx="393700" cy="1600200"/>
          </a:xfrm>
          <a:prstGeom prst="rect">
            <a:avLst/>
          </a:prstGeom>
        </p:spPr>
      </p:pic>
      <p:pic>
        <p:nvPicPr>
          <p:cNvPr id="9" name="Picture 8" descr="IMG_4903-6.jpg"/>
          <p:cNvPicPr>
            <a:picLocks noChangeAspect="1"/>
          </p:cNvPicPr>
          <p:nvPr/>
        </p:nvPicPr>
        <p:blipFill>
          <a:blip r:embed="rId2" cstate="print"/>
          <a:srcRect r="47458" b="-1695"/>
          <a:stretch>
            <a:fillRect/>
          </a:stretch>
        </p:blipFill>
        <p:spPr>
          <a:xfrm rot="16200000">
            <a:off x="6699250" y="-603250"/>
            <a:ext cx="393700" cy="1600200"/>
          </a:xfrm>
          <a:prstGeom prst="rect">
            <a:avLst/>
          </a:prstGeom>
        </p:spPr>
      </p:pic>
      <p:pic>
        <p:nvPicPr>
          <p:cNvPr id="10" name="Picture 9" descr="IMG_4903-6.jpg"/>
          <p:cNvPicPr>
            <a:picLocks noChangeAspect="1"/>
          </p:cNvPicPr>
          <p:nvPr/>
        </p:nvPicPr>
        <p:blipFill>
          <a:blip r:embed="rId2" cstate="print"/>
          <a:srcRect r="47458" b="-1695"/>
          <a:stretch>
            <a:fillRect/>
          </a:stretch>
        </p:blipFill>
        <p:spPr>
          <a:xfrm rot="16200000">
            <a:off x="8223250" y="-603250"/>
            <a:ext cx="393700" cy="1600200"/>
          </a:xfrm>
          <a:prstGeom prst="rect">
            <a:avLst/>
          </a:prstGeom>
        </p:spPr>
      </p:pic>
      <p:pic>
        <p:nvPicPr>
          <p:cNvPr id="2050" name="Picture 2" descr="Vinorel ili bouquet vina iz crteža - Oblizeki Oblizek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2209800"/>
            <a:ext cx="914400" cy="1255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IMG_4903-6.jpg"/>
          <p:cNvPicPr>
            <a:picLocks noChangeAspect="1"/>
          </p:cNvPicPr>
          <p:nvPr/>
        </p:nvPicPr>
        <p:blipFill>
          <a:blip r:embed="rId2" cstate="print"/>
          <a:srcRect r="47458" b="-1695"/>
          <a:stretch>
            <a:fillRect/>
          </a:stretch>
        </p:blipFill>
        <p:spPr>
          <a:xfrm rot="16200000">
            <a:off x="603250" y="5861050"/>
            <a:ext cx="393700" cy="1600200"/>
          </a:xfrm>
          <a:prstGeom prst="rect">
            <a:avLst/>
          </a:prstGeom>
        </p:spPr>
      </p:pic>
      <p:pic>
        <p:nvPicPr>
          <p:cNvPr id="12" name="Picture 11" descr="IMG_4903-6.jpg"/>
          <p:cNvPicPr>
            <a:picLocks noChangeAspect="1"/>
          </p:cNvPicPr>
          <p:nvPr/>
        </p:nvPicPr>
        <p:blipFill>
          <a:blip r:embed="rId2" cstate="print"/>
          <a:srcRect r="47458" b="-1695"/>
          <a:stretch>
            <a:fillRect/>
          </a:stretch>
        </p:blipFill>
        <p:spPr>
          <a:xfrm rot="16200000">
            <a:off x="2127250" y="5861050"/>
            <a:ext cx="393700" cy="1600200"/>
          </a:xfrm>
          <a:prstGeom prst="rect">
            <a:avLst/>
          </a:prstGeom>
        </p:spPr>
      </p:pic>
      <p:pic>
        <p:nvPicPr>
          <p:cNvPr id="13" name="Picture 12" descr="IMG_4903-6.jpg"/>
          <p:cNvPicPr>
            <a:picLocks noChangeAspect="1"/>
          </p:cNvPicPr>
          <p:nvPr/>
        </p:nvPicPr>
        <p:blipFill>
          <a:blip r:embed="rId2" cstate="print"/>
          <a:srcRect r="47458" b="-1695"/>
          <a:stretch>
            <a:fillRect/>
          </a:stretch>
        </p:blipFill>
        <p:spPr>
          <a:xfrm rot="16200000">
            <a:off x="3651250" y="5861050"/>
            <a:ext cx="393700" cy="1600200"/>
          </a:xfrm>
          <a:prstGeom prst="rect">
            <a:avLst/>
          </a:prstGeom>
        </p:spPr>
      </p:pic>
      <p:pic>
        <p:nvPicPr>
          <p:cNvPr id="14" name="Picture 13" descr="IMG_4903-6.jpg"/>
          <p:cNvPicPr>
            <a:picLocks noChangeAspect="1"/>
          </p:cNvPicPr>
          <p:nvPr/>
        </p:nvPicPr>
        <p:blipFill>
          <a:blip r:embed="rId2" cstate="print"/>
          <a:srcRect r="47458" b="-1695"/>
          <a:stretch>
            <a:fillRect/>
          </a:stretch>
        </p:blipFill>
        <p:spPr>
          <a:xfrm rot="16200000">
            <a:off x="5175250" y="5861050"/>
            <a:ext cx="393700" cy="1600200"/>
          </a:xfrm>
          <a:prstGeom prst="rect">
            <a:avLst/>
          </a:prstGeom>
        </p:spPr>
      </p:pic>
      <p:pic>
        <p:nvPicPr>
          <p:cNvPr id="15" name="Picture 14" descr="IMG_4903-6.jpg"/>
          <p:cNvPicPr>
            <a:picLocks noChangeAspect="1"/>
          </p:cNvPicPr>
          <p:nvPr/>
        </p:nvPicPr>
        <p:blipFill>
          <a:blip r:embed="rId2" cstate="print"/>
          <a:srcRect r="47458" b="-1695"/>
          <a:stretch>
            <a:fillRect/>
          </a:stretch>
        </p:blipFill>
        <p:spPr>
          <a:xfrm rot="16200000">
            <a:off x="6699250" y="5861050"/>
            <a:ext cx="393700" cy="1600200"/>
          </a:xfrm>
          <a:prstGeom prst="rect">
            <a:avLst/>
          </a:prstGeom>
        </p:spPr>
      </p:pic>
      <p:pic>
        <p:nvPicPr>
          <p:cNvPr id="16" name="Picture 15" descr="IMG_4903-6.jpg"/>
          <p:cNvPicPr>
            <a:picLocks noChangeAspect="1"/>
          </p:cNvPicPr>
          <p:nvPr/>
        </p:nvPicPr>
        <p:blipFill>
          <a:blip r:embed="rId2" cstate="print"/>
          <a:srcRect r="47458" b="-1695"/>
          <a:stretch>
            <a:fillRect/>
          </a:stretch>
        </p:blipFill>
        <p:spPr>
          <a:xfrm rot="16200000">
            <a:off x="8223250" y="5861050"/>
            <a:ext cx="393700" cy="1600200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4000" dirty="0" smtClean="0">
                <a:latin typeface="Century Schoolbook" pitchFamily="18" charset="0"/>
              </a:rPr>
              <a:t>Варијантност</a:t>
            </a:r>
            <a:endParaRPr lang="en-US" sz="4000" dirty="0">
              <a:latin typeface="Century Schoolboo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229600" cy="4525963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sr-Cyrl-RS" sz="2800" dirty="0" smtClean="0"/>
              <a:t>Варијантност подразумева </a:t>
            </a:r>
            <a:r>
              <a:rPr lang="sr-Cyrl-RS" sz="2800" b="1" dirty="0" smtClean="0"/>
              <a:t>различите верзије </a:t>
            </a:r>
            <a:r>
              <a:rPr lang="sr-Cyrl-RS" sz="2800" dirty="0" smtClean="0"/>
              <a:t>истог дела.</a:t>
            </a:r>
          </a:p>
          <a:p>
            <a:pPr>
              <a:buFontTx/>
              <a:buChar char="-"/>
            </a:pPr>
            <a:r>
              <a:rPr lang="sr-Cyrl-RS" sz="2800" dirty="0" smtClean="0"/>
              <a:t>Нарочито је заступљена у народној књижевности</a:t>
            </a:r>
          </a:p>
          <a:p>
            <a:pPr>
              <a:buFontTx/>
              <a:buChar char="-"/>
            </a:pPr>
            <a:r>
              <a:rPr lang="sr-Cyrl-RS" sz="2800" dirty="0" smtClean="0"/>
              <a:t> </a:t>
            </a:r>
            <a:r>
              <a:rPr lang="sr-Cyrl-RS" sz="2400" dirty="0" smtClean="0"/>
              <a:t>Јавља се као последица преношења књижевности усменим путем (стална изложеност променама)</a:t>
            </a:r>
          </a:p>
          <a:p>
            <a:pPr>
              <a:buNone/>
            </a:pPr>
            <a:r>
              <a:rPr lang="sr-Cyrl-RS" sz="2800" dirty="0" smtClean="0"/>
              <a:t> </a:t>
            </a:r>
          </a:p>
          <a:p>
            <a:pPr>
              <a:buNone/>
            </a:pP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105400" y="10668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i="1" dirty="0" smtClean="0"/>
              <a:t>Исто то, само мало другачије</a:t>
            </a:r>
            <a:endParaRPr lang="en-US" i="1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48768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,, Бановић Страхиња”</a:t>
            </a:r>
            <a:endParaRPr lang="en-US" dirty="0"/>
          </a:p>
        </p:txBody>
      </p:sp>
      <p:cxnSp>
        <p:nvCxnSpPr>
          <p:cNvPr id="9" name="Curved Connector 8"/>
          <p:cNvCxnSpPr/>
          <p:nvPr/>
        </p:nvCxnSpPr>
        <p:spPr>
          <a:xfrm rot="5400000">
            <a:off x="1638300" y="4229100"/>
            <a:ext cx="990600" cy="4572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5" name="Picture 14" descr="IMG_4903-6.jpg"/>
          <p:cNvPicPr>
            <a:picLocks noChangeAspect="1"/>
          </p:cNvPicPr>
          <p:nvPr/>
        </p:nvPicPr>
        <p:blipFill>
          <a:blip r:embed="rId2" cstate="print"/>
          <a:srcRect r="47458" b="-1695"/>
          <a:stretch>
            <a:fillRect/>
          </a:stretch>
        </p:blipFill>
        <p:spPr>
          <a:xfrm rot="16200000">
            <a:off x="603250" y="-603250"/>
            <a:ext cx="393700" cy="1600200"/>
          </a:xfrm>
          <a:prstGeom prst="rect">
            <a:avLst/>
          </a:prstGeom>
        </p:spPr>
      </p:pic>
      <p:pic>
        <p:nvPicPr>
          <p:cNvPr id="16" name="Picture 15" descr="IMG_4903-6.jpg"/>
          <p:cNvPicPr>
            <a:picLocks noChangeAspect="1"/>
          </p:cNvPicPr>
          <p:nvPr/>
        </p:nvPicPr>
        <p:blipFill>
          <a:blip r:embed="rId2" cstate="print"/>
          <a:srcRect r="47458" b="-1695"/>
          <a:stretch>
            <a:fillRect/>
          </a:stretch>
        </p:blipFill>
        <p:spPr>
          <a:xfrm rot="16200000">
            <a:off x="2127250" y="-603250"/>
            <a:ext cx="393700" cy="1600200"/>
          </a:xfrm>
          <a:prstGeom prst="rect">
            <a:avLst/>
          </a:prstGeom>
        </p:spPr>
      </p:pic>
      <p:pic>
        <p:nvPicPr>
          <p:cNvPr id="17" name="Picture 16" descr="IMG_4903-6.jpg"/>
          <p:cNvPicPr>
            <a:picLocks noChangeAspect="1"/>
          </p:cNvPicPr>
          <p:nvPr/>
        </p:nvPicPr>
        <p:blipFill>
          <a:blip r:embed="rId2" cstate="print"/>
          <a:srcRect r="47458" b="-1695"/>
          <a:stretch>
            <a:fillRect/>
          </a:stretch>
        </p:blipFill>
        <p:spPr>
          <a:xfrm rot="16200000">
            <a:off x="3651250" y="-603250"/>
            <a:ext cx="393700" cy="1600200"/>
          </a:xfrm>
          <a:prstGeom prst="rect">
            <a:avLst/>
          </a:prstGeom>
        </p:spPr>
      </p:pic>
      <p:pic>
        <p:nvPicPr>
          <p:cNvPr id="18" name="Picture 17" descr="IMG_4903-6.jpg"/>
          <p:cNvPicPr>
            <a:picLocks noChangeAspect="1"/>
          </p:cNvPicPr>
          <p:nvPr/>
        </p:nvPicPr>
        <p:blipFill>
          <a:blip r:embed="rId2" cstate="print"/>
          <a:srcRect r="47458" b="-1695"/>
          <a:stretch>
            <a:fillRect/>
          </a:stretch>
        </p:blipFill>
        <p:spPr>
          <a:xfrm rot="16200000">
            <a:off x="5175250" y="-603250"/>
            <a:ext cx="393700" cy="1600200"/>
          </a:xfrm>
          <a:prstGeom prst="rect">
            <a:avLst/>
          </a:prstGeom>
        </p:spPr>
      </p:pic>
      <p:pic>
        <p:nvPicPr>
          <p:cNvPr id="19" name="Picture 18" descr="IMG_4903-6.jpg"/>
          <p:cNvPicPr>
            <a:picLocks noChangeAspect="1"/>
          </p:cNvPicPr>
          <p:nvPr/>
        </p:nvPicPr>
        <p:blipFill>
          <a:blip r:embed="rId2" cstate="print"/>
          <a:srcRect r="47458" b="-1695"/>
          <a:stretch>
            <a:fillRect/>
          </a:stretch>
        </p:blipFill>
        <p:spPr>
          <a:xfrm rot="16200000">
            <a:off x="6699250" y="-603250"/>
            <a:ext cx="393700" cy="1600200"/>
          </a:xfrm>
          <a:prstGeom prst="rect">
            <a:avLst/>
          </a:prstGeom>
        </p:spPr>
      </p:pic>
      <p:pic>
        <p:nvPicPr>
          <p:cNvPr id="20" name="Picture 19" descr="IMG_4903-6.jpg"/>
          <p:cNvPicPr>
            <a:picLocks noChangeAspect="1"/>
          </p:cNvPicPr>
          <p:nvPr/>
        </p:nvPicPr>
        <p:blipFill>
          <a:blip r:embed="rId2" cstate="print"/>
          <a:srcRect r="47458" b="-1695"/>
          <a:stretch>
            <a:fillRect/>
          </a:stretch>
        </p:blipFill>
        <p:spPr>
          <a:xfrm rot="16200000">
            <a:off x="8223250" y="-603250"/>
            <a:ext cx="393700" cy="1600200"/>
          </a:xfrm>
          <a:prstGeom prst="rect">
            <a:avLst/>
          </a:prstGeom>
        </p:spPr>
      </p:pic>
      <p:pic>
        <p:nvPicPr>
          <p:cNvPr id="1026" name="Picture 2" descr="Starac Milija - pjesnik koji ne liči na druge pjesnike - Vijesti.m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4114800"/>
            <a:ext cx="3276600" cy="24255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" name="TextBox 23"/>
          <p:cNvSpPr txBox="1"/>
          <p:nvPr/>
        </p:nvSpPr>
        <p:spPr>
          <a:xfrm>
            <a:off x="2057400" y="60960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i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Пјесник који не личи на друге пјеснике</a:t>
            </a:r>
            <a:endParaRPr lang="en-US" i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4000" dirty="0" smtClean="0">
                <a:latin typeface="Century Schoolbook" pitchFamily="18" charset="0"/>
              </a:rPr>
              <a:t>Особине  антагониста</a:t>
            </a:r>
            <a:endParaRPr lang="en-US" sz="4000" dirty="0">
              <a:latin typeface="Century Schoolboo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r-Cyrl-RS" dirty="0" smtClean="0"/>
              <a:t>                   ДМИТАР                 ШЋЕПАН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1524000" y="2057400"/>
            <a:ext cx="685800" cy="3810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81000" y="22860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ПЛАХОВИТ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1752600" y="2133600"/>
            <a:ext cx="685800" cy="6858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28600" y="2743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НЕПРОМИШЉЕН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1905000" y="2133600"/>
            <a:ext cx="609600" cy="12192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38200" y="32766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КУКАВИЦА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1828800" y="2057400"/>
            <a:ext cx="838200" cy="22098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85800" y="41910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НЕПОПУСТЉИВ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2743200" y="2133600"/>
            <a:ext cx="0" cy="16002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362200" y="37338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НАДМЕН</a:t>
            </a: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2819400" y="2057400"/>
            <a:ext cx="304800" cy="6096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819400" y="26670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ВОЛИ БРАТА</a:t>
            </a:r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3200400" y="2057400"/>
            <a:ext cx="685800" cy="19812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581400" y="40386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СЕБИЧАН</a:t>
            </a:r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6858000" y="2057400"/>
            <a:ext cx="685800" cy="5334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315200" y="2514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НАИВАН</a:t>
            </a:r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 flipH="1">
            <a:off x="5334000" y="2057400"/>
            <a:ext cx="228600" cy="9144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876800" y="30480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ЛАКОМИСЛЕН</a:t>
            </a:r>
            <a:endParaRPr lang="en-US" dirty="0"/>
          </a:p>
        </p:txBody>
      </p:sp>
      <p:cxnSp>
        <p:nvCxnSpPr>
          <p:cNvPr id="39" name="Straight Connector 38"/>
          <p:cNvCxnSpPr/>
          <p:nvPr/>
        </p:nvCxnSpPr>
        <p:spPr>
          <a:xfrm>
            <a:off x="5638800" y="2057400"/>
            <a:ext cx="1295400" cy="16002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324600" y="36576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ВОЛИ БРАТА</a:t>
            </a:r>
            <a:endParaRPr lang="en-US" dirty="0"/>
          </a:p>
        </p:txBody>
      </p:sp>
      <p:cxnSp>
        <p:nvCxnSpPr>
          <p:cNvPr id="52" name="Straight Connector 51"/>
          <p:cNvCxnSpPr/>
          <p:nvPr/>
        </p:nvCxnSpPr>
        <p:spPr>
          <a:xfrm flipH="1">
            <a:off x="6172200" y="2057400"/>
            <a:ext cx="457200" cy="22098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4648200" y="41910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ПОХЛЕПАН (ПОД УТИЦАЈЕМ ЖЕНЕ)</a:t>
            </a:r>
            <a:endParaRPr lang="en-US" dirty="0"/>
          </a:p>
        </p:txBody>
      </p:sp>
      <p:pic>
        <p:nvPicPr>
          <p:cNvPr id="54" name="Picture 53" descr="IMG_4903-6.jpg"/>
          <p:cNvPicPr>
            <a:picLocks noChangeAspect="1"/>
          </p:cNvPicPr>
          <p:nvPr/>
        </p:nvPicPr>
        <p:blipFill>
          <a:blip r:embed="rId2" cstate="print"/>
          <a:srcRect r="47458" b="-1695"/>
          <a:stretch>
            <a:fillRect/>
          </a:stretch>
        </p:blipFill>
        <p:spPr>
          <a:xfrm rot="16200000">
            <a:off x="603250" y="-603250"/>
            <a:ext cx="393700" cy="1600200"/>
          </a:xfrm>
          <a:prstGeom prst="rect">
            <a:avLst/>
          </a:prstGeom>
        </p:spPr>
      </p:pic>
      <p:pic>
        <p:nvPicPr>
          <p:cNvPr id="55" name="Picture 54" descr="IMG_4903-6.jpg"/>
          <p:cNvPicPr>
            <a:picLocks noChangeAspect="1"/>
          </p:cNvPicPr>
          <p:nvPr/>
        </p:nvPicPr>
        <p:blipFill>
          <a:blip r:embed="rId2" cstate="print"/>
          <a:srcRect r="47458" b="-1695"/>
          <a:stretch>
            <a:fillRect/>
          </a:stretch>
        </p:blipFill>
        <p:spPr>
          <a:xfrm rot="16200000">
            <a:off x="2127250" y="-603250"/>
            <a:ext cx="393700" cy="1600200"/>
          </a:xfrm>
          <a:prstGeom prst="rect">
            <a:avLst/>
          </a:prstGeom>
        </p:spPr>
      </p:pic>
      <p:pic>
        <p:nvPicPr>
          <p:cNvPr id="56" name="Picture 55" descr="IMG_4903-6.jpg"/>
          <p:cNvPicPr>
            <a:picLocks noChangeAspect="1"/>
          </p:cNvPicPr>
          <p:nvPr/>
        </p:nvPicPr>
        <p:blipFill>
          <a:blip r:embed="rId2" cstate="print"/>
          <a:srcRect r="47458" b="-1695"/>
          <a:stretch>
            <a:fillRect/>
          </a:stretch>
        </p:blipFill>
        <p:spPr>
          <a:xfrm rot="16200000">
            <a:off x="3651250" y="-603250"/>
            <a:ext cx="393700" cy="1600200"/>
          </a:xfrm>
          <a:prstGeom prst="rect">
            <a:avLst/>
          </a:prstGeom>
        </p:spPr>
      </p:pic>
      <p:pic>
        <p:nvPicPr>
          <p:cNvPr id="57" name="Picture 56" descr="IMG_4903-6.jpg"/>
          <p:cNvPicPr>
            <a:picLocks noChangeAspect="1"/>
          </p:cNvPicPr>
          <p:nvPr/>
        </p:nvPicPr>
        <p:blipFill>
          <a:blip r:embed="rId2" cstate="print"/>
          <a:srcRect r="47458" b="-1695"/>
          <a:stretch>
            <a:fillRect/>
          </a:stretch>
        </p:blipFill>
        <p:spPr>
          <a:xfrm rot="16200000">
            <a:off x="5175250" y="-603250"/>
            <a:ext cx="393700" cy="1600200"/>
          </a:xfrm>
          <a:prstGeom prst="rect">
            <a:avLst/>
          </a:prstGeom>
        </p:spPr>
      </p:pic>
      <p:pic>
        <p:nvPicPr>
          <p:cNvPr id="58" name="Picture 57" descr="IMG_4903-6.jpg"/>
          <p:cNvPicPr>
            <a:picLocks noChangeAspect="1"/>
          </p:cNvPicPr>
          <p:nvPr/>
        </p:nvPicPr>
        <p:blipFill>
          <a:blip r:embed="rId2" cstate="print"/>
          <a:srcRect r="47458" b="-1695"/>
          <a:stretch>
            <a:fillRect/>
          </a:stretch>
        </p:blipFill>
        <p:spPr>
          <a:xfrm rot="16200000">
            <a:off x="6699250" y="-603250"/>
            <a:ext cx="393700" cy="1600200"/>
          </a:xfrm>
          <a:prstGeom prst="rect">
            <a:avLst/>
          </a:prstGeom>
        </p:spPr>
      </p:pic>
      <p:pic>
        <p:nvPicPr>
          <p:cNvPr id="59" name="Picture 58" descr="IMG_4903-6.jpg"/>
          <p:cNvPicPr>
            <a:picLocks noChangeAspect="1"/>
          </p:cNvPicPr>
          <p:nvPr/>
        </p:nvPicPr>
        <p:blipFill>
          <a:blip r:embed="rId2" cstate="print"/>
          <a:srcRect r="47458" b="-1695"/>
          <a:stretch>
            <a:fillRect/>
          </a:stretch>
        </p:blipFill>
        <p:spPr>
          <a:xfrm rot="16200000">
            <a:off x="8223250" y="-603250"/>
            <a:ext cx="393700" cy="1600200"/>
          </a:xfrm>
          <a:prstGeom prst="rect">
            <a:avLst/>
          </a:prstGeom>
        </p:spPr>
      </p:pic>
      <p:pic>
        <p:nvPicPr>
          <p:cNvPr id="60" name="Picture 59" descr="IMG_4903-6.jpg"/>
          <p:cNvPicPr>
            <a:picLocks noChangeAspect="1"/>
          </p:cNvPicPr>
          <p:nvPr/>
        </p:nvPicPr>
        <p:blipFill>
          <a:blip r:embed="rId2" cstate="print"/>
          <a:srcRect r="47458" b="-1695"/>
          <a:stretch>
            <a:fillRect/>
          </a:stretch>
        </p:blipFill>
        <p:spPr>
          <a:xfrm rot="16200000">
            <a:off x="603250" y="5861050"/>
            <a:ext cx="393700" cy="1600200"/>
          </a:xfrm>
          <a:prstGeom prst="rect">
            <a:avLst/>
          </a:prstGeom>
        </p:spPr>
      </p:pic>
      <p:pic>
        <p:nvPicPr>
          <p:cNvPr id="61" name="Picture 60" descr="IMG_4903-6.jpg"/>
          <p:cNvPicPr>
            <a:picLocks noChangeAspect="1"/>
          </p:cNvPicPr>
          <p:nvPr/>
        </p:nvPicPr>
        <p:blipFill>
          <a:blip r:embed="rId2" cstate="print"/>
          <a:srcRect r="47458" b="-1695"/>
          <a:stretch>
            <a:fillRect/>
          </a:stretch>
        </p:blipFill>
        <p:spPr>
          <a:xfrm rot="16200000">
            <a:off x="2127250" y="5861050"/>
            <a:ext cx="393700" cy="1600200"/>
          </a:xfrm>
          <a:prstGeom prst="rect">
            <a:avLst/>
          </a:prstGeom>
        </p:spPr>
      </p:pic>
      <p:pic>
        <p:nvPicPr>
          <p:cNvPr id="62" name="Picture 61" descr="IMG_4903-6.jpg"/>
          <p:cNvPicPr>
            <a:picLocks noChangeAspect="1"/>
          </p:cNvPicPr>
          <p:nvPr/>
        </p:nvPicPr>
        <p:blipFill>
          <a:blip r:embed="rId2" cstate="print"/>
          <a:srcRect r="47458" b="-1695"/>
          <a:stretch>
            <a:fillRect/>
          </a:stretch>
        </p:blipFill>
        <p:spPr>
          <a:xfrm rot="16200000">
            <a:off x="6699250" y="5861050"/>
            <a:ext cx="393700" cy="1600200"/>
          </a:xfrm>
          <a:prstGeom prst="rect">
            <a:avLst/>
          </a:prstGeom>
        </p:spPr>
      </p:pic>
      <p:pic>
        <p:nvPicPr>
          <p:cNvPr id="63" name="Picture 62" descr="IMG_4903-6.jpg"/>
          <p:cNvPicPr>
            <a:picLocks noChangeAspect="1"/>
          </p:cNvPicPr>
          <p:nvPr/>
        </p:nvPicPr>
        <p:blipFill>
          <a:blip r:embed="rId2" cstate="print"/>
          <a:srcRect r="47458" b="-1695"/>
          <a:stretch>
            <a:fillRect/>
          </a:stretch>
        </p:blipFill>
        <p:spPr>
          <a:xfrm rot="16200000">
            <a:off x="3651250" y="5861050"/>
            <a:ext cx="393700" cy="1600200"/>
          </a:xfrm>
          <a:prstGeom prst="rect">
            <a:avLst/>
          </a:prstGeom>
        </p:spPr>
      </p:pic>
      <p:pic>
        <p:nvPicPr>
          <p:cNvPr id="64" name="Picture 63" descr="IMG_4903-6.jpg"/>
          <p:cNvPicPr>
            <a:picLocks noChangeAspect="1"/>
          </p:cNvPicPr>
          <p:nvPr/>
        </p:nvPicPr>
        <p:blipFill>
          <a:blip r:embed="rId2" cstate="print"/>
          <a:srcRect r="47458" b="-1695"/>
          <a:stretch>
            <a:fillRect/>
          </a:stretch>
        </p:blipFill>
        <p:spPr>
          <a:xfrm rot="16200000">
            <a:off x="5175250" y="5861050"/>
            <a:ext cx="393700" cy="1600200"/>
          </a:xfrm>
          <a:prstGeom prst="rect">
            <a:avLst/>
          </a:prstGeom>
        </p:spPr>
      </p:pic>
      <p:pic>
        <p:nvPicPr>
          <p:cNvPr id="65" name="Picture 64" descr="IMG_4903-6.jpg"/>
          <p:cNvPicPr>
            <a:picLocks noChangeAspect="1"/>
          </p:cNvPicPr>
          <p:nvPr/>
        </p:nvPicPr>
        <p:blipFill>
          <a:blip r:embed="rId2" cstate="print"/>
          <a:srcRect r="47458" b="-1695"/>
          <a:stretch>
            <a:fillRect/>
          </a:stretch>
        </p:blipFill>
        <p:spPr>
          <a:xfrm rot="16200000">
            <a:off x="8223250" y="5861050"/>
            <a:ext cx="393700" cy="1600200"/>
          </a:xfrm>
          <a:prstGeom prst="rect">
            <a:avLst/>
          </a:prstGeom>
        </p:spPr>
      </p:pic>
      <p:pic>
        <p:nvPicPr>
          <p:cNvPr id="5122" name="Picture 2" descr="ГРБОВНИК ДУШАНОВОГ ЦАРСТВА-+-+-+-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4419600"/>
            <a:ext cx="1295400" cy="1867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latin typeface="Century Schoolbook" pitchFamily="18" charset="0"/>
              </a:rPr>
              <a:t>Особине  протагониста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r-Cyrl-RS" dirty="0" smtClean="0"/>
              <a:t>                     Богдан                  Митар                                         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1295400" y="2057400"/>
            <a:ext cx="1219200" cy="7620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57200" y="2743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НЕПОПУСТЉИВ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895600" y="2057400"/>
            <a:ext cx="914400" cy="12192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048000" y="32004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ОСЕЋАЈАН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2362200" y="2057400"/>
            <a:ext cx="457200" cy="15240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752600" y="35052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РАЗУМАН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6400800" y="2057400"/>
            <a:ext cx="1066800" cy="7620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5257800" y="2057400"/>
            <a:ext cx="228600" cy="7620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638800" y="2057400"/>
            <a:ext cx="152400" cy="15240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791200" y="2057400"/>
            <a:ext cx="1143000" cy="25146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943600" y="2057400"/>
            <a:ext cx="2362200" cy="24384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848600" y="4495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БРИЖАН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4876800" y="35814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НЕСЕБИЧАН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343400" y="27432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МИЛОСРДАН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400800" y="44958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ЧАСТАН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7239000" y="28194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ПОПУСТЉИВ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33400" y="5105400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НЕМА ФИЗИЧКОГ ОПИСА</a:t>
            </a:r>
            <a:endParaRPr lang="en-US" dirty="0"/>
          </a:p>
        </p:txBody>
      </p:sp>
      <p:pic>
        <p:nvPicPr>
          <p:cNvPr id="32" name="Picture 31" descr="IMG_4903-6.jpg"/>
          <p:cNvPicPr>
            <a:picLocks noChangeAspect="1"/>
          </p:cNvPicPr>
          <p:nvPr/>
        </p:nvPicPr>
        <p:blipFill>
          <a:blip r:embed="rId2" cstate="print"/>
          <a:srcRect r="47458" b="-1695"/>
          <a:stretch>
            <a:fillRect/>
          </a:stretch>
        </p:blipFill>
        <p:spPr>
          <a:xfrm rot="16200000">
            <a:off x="603250" y="-603250"/>
            <a:ext cx="393700" cy="1600200"/>
          </a:xfrm>
          <a:prstGeom prst="rect">
            <a:avLst/>
          </a:prstGeom>
        </p:spPr>
      </p:pic>
      <p:pic>
        <p:nvPicPr>
          <p:cNvPr id="33" name="Picture 32" descr="IMG_4903-6.jpg"/>
          <p:cNvPicPr>
            <a:picLocks noChangeAspect="1"/>
          </p:cNvPicPr>
          <p:nvPr/>
        </p:nvPicPr>
        <p:blipFill>
          <a:blip r:embed="rId2" cstate="print"/>
          <a:srcRect r="47458" b="-1695"/>
          <a:stretch>
            <a:fillRect/>
          </a:stretch>
        </p:blipFill>
        <p:spPr>
          <a:xfrm rot="16200000">
            <a:off x="2127250" y="-603250"/>
            <a:ext cx="393700" cy="1600200"/>
          </a:xfrm>
          <a:prstGeom prst="rect">
            <a:avLst/>
          </a:prstGeom>
        </p:spPr>
      </p:pic>
      <p:pic>
        <p:nvPicPr>
          <p:cNvPr id="34" name="Picture 33" descr="IMG_4903-6.jpg"/>
          <p:cNvPicPr>
            <a:picLocks noChangeAspect="1"/>
          </p:cNvPicPr>
          <p:nvPr/>
        </p:nvPicPr>
        <p:blipFill>
          <a:blip r:embed="rId2" cstate="print"/>
          <a:srcRect r="47458" b="-1695"/>
          <a:stretch>
            <a:fillRect/>
          </a:stretch>
        </p:blipFill>
        <p:spPr>
          <a:xfrm rot="16200000">
            <a:off x="3651250" y="-603250"/>
            <a:ext cx="393700" cy="1600200"/>
          </a:xfrm>
          <a:prstGeom prst="rect">
            <a:avLst/>
          </a:prstGeom>
        </p:spPr>
      </p:pic>
      <p:pic>
        <p:nvPicPr>
          <p:cNvPr id="35" name="Picture 34" descr="IMG_4903-6.jpg"/>
          <p:cNvPicPr>
            <a:picLocks noChangeAspect="1"/>
          </p:cNvPicPr>
          <p:nvPr/>
        </p:nvPicPr>
        <p:blipFill>
          <a:blip r:embed="rId2" cstate="print"/>
          <a:srcRect r="47458" b="-1695"/>
          <a:stretch>
            <a:fillRect/>
          </a:stretch>
        </p:blipFill>
        <p:spPr>
          <a:xfrm rot="16200000">
            <a:off x="5175250" y="-603250"/>
            <a:ext cx="393700" cy="1600200"/>
          </a:xfrm>
          <a:prstGeom prst="rect">
            <a:avLst/>
          </a:prstGeom>
        </p:spPr>
      </p:pic>
      <p:pic>
        <p:nvPicPr>
          <p:cNvPr id="36" name="Picture 35" descr="IMG_4903-6.jpg"/>
          <p:cNvPicPr>
            <a:picLocks noChangeAspect="1"/>
          </p:cNvPicPr>
          <p:nvPr/>
        </p:nvPicPr>
        <p:blipFill>
          <a:blip r:embed="rId2" cstate="print"/>
          <a:srcRect r="47458" b="-1695"/>
          <a:stretch>
            <a:fillRect/>
          </a:stretch>
        </p:blipFill>
        <p:spPr>
          <a:xfrm rot="16200000">
            <a:off x="6699250" y="-603250"/>
            <a:ext cx="393700" cy="1600200"/>
          </a:xfrm>
          <a:prstGeom prst="rect">
            <a:avLst/>
          </a:prstGeom>
        </p:spPr>
      </p:pic>
      <p:pic>
        <p:nvPicPr>
          <p:cNvPr id="37" name="Picture 36" descr="IMG_4903-6.jpg"/>
          <p:cNvPicPr>
            <a:picLocks noChangeAspect="1"/>
          </p:cNvPicPr>
          <p:nvPr/>
        </p:nvPicPr>
        <p:blipFill>
          <a:blip r:embed="rId2" cstate="print"/>
          <a:srcRect r="47458" b="-1695"/>
          <a:stretch>
            <a:fillRect/>
          </a:stretch>
        </p:blipFill>
        <p:spPr>
          <a:xfrm rot="16200000">
            <a:off x="8223250" y="-603250"/>
            <a:ext cx="393700" cy="1600200"/>
          </a:xfrm>
          <a:prstGeom prst="rect">
            <a:avLst/>
          </a:prstGeom>
        </p:spPr>
      </p:pic>
      <p:pic>
        <p:nvPicPr>
          <p:cNvPr id="38" name="Picture 37" descr="IMG_4903-6.jpg"/>
          <p:cNvPicPr>
            <a:picLocks noChangeAspect="1"/>
          </p:cNvPicPr>
          <p:nvPr/>
        </p:nvPicPr>
        <p:blipFill>
          <a:blip r:embed="rId2" cstate="print"/>
          <a:srcRect r="47458" b="-1695"/>
          <a:stretch>
            <a:fillRect/>
          </a:stretch>
        </p:blipFill>
        <p:spPr>
          <a:xfrm rot="16200000">
            <a:off x="603250" y="5861050"/>
            <a:ext cx="393700" cy="1600200"/>
          </a:xfrm>
          <a:prstGeom prst="rect">
            <a:avLst/>
          </a:prstGeom>
        </p:spPr>
      </p:pic>
      <p:pic>
        <p:nvPicPr>
          <p:cNvPr id="39" name="Picture 38" descr="IMG_4903-6.jpg"/>
          <p:cNvPicPr>
            <a:picLocks noChangeAspect="1"/>
          </p:cNvPicPr>
          <p:nvPr/>
        </p:nvPicPr>
        <p:blipFill>
          <a:blip r:embed="rId2" cstate="print"/>
          <a:srcRect r="47458" b="-1695"/>
          <a:stretch>
            <a:fillRect/>
          </a:stretch>
        </p:blipFill>
        <p:spPr>
          <a:xfrm rot="16200000">
            <a:off x="2127250" y="5861050"/>
            <a:ext cx="393700" cy="1600200"/>
          </a:xfrm>
          <a:prstGeom prst="rect">
            <a:avLst/>
          </a:prstGeom>
        </p:spPr>
      </p:pic>
      <p:pic>
        <p:nvPicPr>
          <p:cNvPr id="40" name="Picture 39" descr="IMG_4903-6.jpg"/>
          <p:cNvPicPr>
            <a:picLocks noChangeAspect="1"/>
          </p:cNvPicPr>
          <p:nvPr/>
        </p:nvPicPr>
        <p:blipFill>
          <a:blip r:embed="rId2" cstate="print"/>
          <a:srcRect r="47458" b="-1695"/>
          <a:stretch>
            <a:fillRect/>
          </a:stretch>
        </p:blipFill>
        <p:spPr>
          <a:xfrm rot="16200000">
            <a:off x="3651250" y="5861050"/>
            <a:ext cx="393700" cy="1600200"/>
          </a:xfrm>
          <a:prstGeom prst="rect">
            <a:avLst/>
          </a:prstGeom>
        </p:spPr>
      </p:pic>
      <p:pic>
        <p:nvPicPr>
          <p:cNvPr id="41" name="Picture 40" descr="IMG_4903-6.jpg"/>
          <p:cNvPicPr>
            <a:picLocks noChangeAspect="1"/>
          </p:cNvPicPr>
          <p:nvPr/>
        </p:nvPicPr>
        <p:blipFill>
          <a:blip r:embed="rId2" cstate="print"/>
          <a:srcRect r="47458" b="-1695"/>
          <a:stretch>
            <a:fillRect/>
          </a:stretch>
        </p:blipFill>
        <p:spPr>
          <a:xfrm rot="16200000">
            <a:off x="5175250" y="5861050"/>
            <a:ext cx="393700" cy="1600200"/>
          </a:xfrm>
          <a:prstGeom prst="rect">
            <a:avLst/>
          </a:prstGeom>
        </p:spPr>
      </p:pic>
      <p:pic>
        <p:nvPicPr>
          <p:cNvPr id="42" name="Picture 41" descr="IMG_4903-6.jpg"/>
          <p:cNvPicPr>
            <a:picLocks noChangeAspect="1"/>
          </p:cNvPicPr>
          <p:nvPr/>
        </p:nvPicPr>
        <p:blipFill>
          <a:blip r:embed="rId2" cstate="print"/>
          <a:srcRect r="47458" b="-1695"/>
          <a:stretch>
            <a:fillRect/>
          </a:stretch>
        </p:blipFill>
        <p:spPr>
          <a:xfrm rot="16200000">
            <a:off x="6699250" y="5861050"/>
            <a:ext cx="393700" cy="1600200"/>
          </a:xfrm>
          <a:prstGeom prst="rect">
            <a:avLst/>
          </a:prstGeom>
        </p:spPr>
      </p:pic>
      <p:pic>
        <p:nvPicPr>
          <p:cNvPr id="43" name="Picture 42" descr="IMG_4903-6.jpg"/>
          <p:cNvPicPr>
            <a:picLocks noChangeAspect="1"/>
          </p:cNvPicPr>
          <p:nvPr/>
        </p:nvPicPr>
        <p:blipFill>
          <a:blip r:embed="rId2" cstate="print"/>
          <a:srcRect r="47458" b="-1695"/>
          <a:stretch>
            <a:fillRect/>
          </a:stretch>
        </p:blipFill>
        <p:spPr>
          <a:xfrm rot="16200000">
            <a:off x="8223250" y="5861050"/>
            <a:ext cx="393700" cy="1600200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4903-6.jpg"/>
          <p:cNvPicPr>
            <a:picLocks noChangeAspect="1"/>
          </p:cNvPicPr>
          <p:nvPr/>
        </p:nvPicPr>
        <p:blipFill>
          <a:blip r:embed="rId2" cstate="print"/>
          <a:srcRect r="47458" b="-1695"/>
          <a:stretch>
            <a:fillRect/>
          </a:stretch>
        </p:blipFill>
        <p:spPr>
          <a:xfrm rot="16200000">
            <a:off x="603250" y="-603250"/>
            <a:ext cx="393700" cy="1600200"/>
          </a:xfrm>
          <a:prstGeom prst="rect">
            <a:avLst/>
          </a:prstGeom>
        </p:spPr>
      </p:pic>
      <p:pic>
        <p:nvPicPr>
          <p:cNvPr id="3" name="Picture 2" descr="IMG_4903-6.jpg"/>
          <p:cNvPicPr>
            <a:picLocks noChangeAspect="1"/>
          </p:cNvPicPr>
          <p:nvPr/>
        </p:nvPicPr>
        <p:blipFill>
          <a:blip r:embed="rId2" cstate="print"/>
          <a:srcRect r="47458" b="-1695"/>
          <a:stretch>
            <a:fillRect/>
          </a:stretch>
        </p:blipFill>
        <p:spPr>
          <a:xfrm rot="16200000">
            <a:off x="2127250" y="-603250"/>
            <a:ext cx="393700" cy="1600200"/>
          </a:xfrm>
          <a:prstGeom prst="rect">
            <a:avLst/>
          </a:prstGeom>
        </p:spPr>
      </p:pic>
      <p:pic>
        <p:nvPicPr>
          <p:cNvPr id="4" name="Picture 3" descr="IMG_4903-6.jpg"/>
          <p:cNvPicPr>
            <a:picLocks noChangeAspect="1"/>
          </p:cNvPicPr>
          <p:nvPr/>
        </p:nvPicPr>
        <p:blipFill>
          <a:blip r:embed="rId2" cstate="print"/>
          <a:srcRect r="47458" b="-1695"/>
          <a:stretch>
            <a:fillRect/>
          </a:stretch>
        </p:blipFill>
        <p:spPr>
          <a:xfrm rot="16200000">
            <a:off x="3651250" y="-603250"/>
            <a:ext cx="393700" cy="1600200"/>
          </a:xfrm>
          <a:prstGeom prst="rect">
            <a:avLst/>
          </a:prstGeom>
        </p:spPr>
      </p:pic>
      <p:pic>
        <p:nvPicPr>
          <p:cNvPr id="5" name="Picture 4" descr="IMG_4903-6.jpg"/>
          <p:cNvPicPr>
            <a:picLocks noChangeAspect="1"/>
          </p:cNvPicPr>
          <p:nvPr/>
        </p:nvPicPr>
        <p:blipFill>
          <a:blip r:embed="rId2" cstate="print"/>
          <a:srcRect r="47458" b="-1695"/>
          <a:stretch>
            <a:fillRect/>
          </a:stretch>
        </p:blipFill>
        <p:spPr>
          <a:xfrm rot="16200000">
            <a:off x="5175250" y="-603250"/>
            <a:ext cx="393700" cy="1600200"/>
          </a:xfrm>
          <a:prstGeom prst="rect">
            <a:avLst/>
          </a:prstGeom>
        </p:spPr>
      </p:pic>
      <p:pic>
        <p:nvPicPr>
          <p:cNvPr id="6" name="Picture 5" descr="IMG_4903-6.jpg"/>
          <p:cNvPicPr>
            <a:picLocks noChangeAspect="1"/>
          </p:cNvPicPr>
          <p:nvPr/>
        </p:nvPicPr>
        <p:blipFill>
          <a:blip r:embed="rId2" cstate="print"/>
          <a:srcRect r="47458" b="-1695"/>
          <a:stretch>
            <a:fillRect/>
          </a:stretch>
        </p:blipFill>
        <p:spPr>
          <a:xfrm rot="16200000">
            <a:off x="6699250" y="-603250"/>
            <a:ext cx="393700" cy="1600200"/>
          </a:xfrm>
          <a:prstGeom prst="rect">
            <a:avLst/>
          </a:prstGeom>
        </p:spPr>
      </p:pic>
      <p:pic>
        <p:nvPicPr>
          <p:cNvPr id="7" name="Picture 6" descr="IMG_4903-6.jpg"/>
          <p:cNvPicPr>
            <a:picLocks noChangeAspect="1"/>
          </p:cNvPicPr>
          <p:nvPr/>
        </p:nvPicPr>
        <p:blipFill>
          <a:blip r:embed="rId2" cstate="print"/>
          <a:srcRect r="47458" b="-1695"/>
          <a:stretch>
            <a:fillRect/>
          </a:stretch>
        </p:blipFill>
        <p:spPr>
          <a:xfrm rot="16200000">
            <a:off x="8147050" y="-603250"/>
            <a:ext cx="393700" cy="1600200"/>
          </a:xfrm>
          <a:prstGeom prst="rect">
            <a:avLst/>
          </a:prstGeom>
        </p:spPr>
      </p:pic>
      <p:pic>
        <p:nvPicPr>
          <p:cNvPr id="8" name="Picture 7" descr="IMG_4903-6.jpg"/>
          <p:cNvPicPr>
            <a:picLocks noChangeAspect="1"/>
          </p:cNvPicPr>
          <p:nvPr/>
        </p:nvPicPr>
        <p:blipFill>
          <a:blip r:embed="rId2" cstate="print"/>
          <a:srcRect r="47458" b="-1695"/>
          <a:stretch>
            <a:fillRect/>
          </a:stretch>
        </p:blipFill>
        <p:spPr>
          <a:xfrm rot="16200000">
            <a:off x="603250" y="5861050"/>
            <a:ext cx="393700" cy="1600200"/>
          </a:xfrm>
          <a:prstGeom prst="rect">
            <a:avLst/>
          </a:prstGeom>
        </p:spPr>
      </p:pic>
      <p:pic>
        <p:nvPicPr>
          <p:cNvPr id="9" name="Picture 8" descr="IMG_4903-6.jpg"/>
          <p:cNvPicPr>
            <a:picLocks noChangeAspect="1"/>
          </p:cNvPicPr>
          <p:nvPr/>
        </p:nvPicPr>
        <p:blipFill>
          <a:blip r:embed="rId2" cstate="print"/>
          <a:srcRect r="47458" b="-1695"/>
          <a:stretch>
            <a:fillRect/>
          </a:stretch>
        </p:blipFill>
        <p:spPr>
          <a:xfrm rot="16200000">
            <a:off x="2127250" y="5861050"/>
            <a:ext cx="393700" cy="1600200"/>
          </a:xfrm>
          <a:prstGeom prst="rect">
            <a:avLst/>
          </a:prstGeom>
        </p:spPr>
      </p:pic>
      <p:pic>
        <p:nvPicPr>
          <p:cNvPr id="10" name="Picture 9" descr="IMG_4903-6.jpg"/>
          <p:cNvPicPr>
            <a:picLocks noChangeAspect="1"/>
          </p:cNvPicPr>
          <p:nvPr/>
        </p:nvPicPr>
        <p:blipFill>
          <a:blip r:embed="rId2" cstate="print"/>
          <a:srcRect r="47458" b="-1695"/>
          <a:stretch>
            <a:fillRect/>
          </a:stretch>
        </p:blipFill>
        <p:spPr>
          <a:xfrm rot="16200000">
            <a:off x="3651250" y="5861050"/>
            <a:ext cx="393700" cy="1600200"/>
          </a:xfrm>
          <a:prstGeom prst="rect">
            <a:avLst/>
          </a:prstGeom>
        </p:spPr>
      </p:pic>
      <p:pic>
        <p:nvPicPr>
          <p:cNvPr id="11" name="Picture 10" descr="IMG_4903-6.jpg"/>
          <p:cNvPicPr>
            <a:picLocks noChangeAspect="1"/>
          </p:cNvPicPr>
          <p:nvPr/>
        </p:nvPicPr>
        <p:blipFill>
          <a:blip r:embed="rId2" cstate="print"/>
          <a:srcRect r="47458" b="-1695"/>
          <a:stretch>
            <a:fillRect/>
          </a:stretch>
        </p:blipFill>
        <p:spPr>
          <a:xfrm rot="16200000">
            <a:off x="5175250" y="5861050"/>
            <a:ext cx="393700" cy="1600200"/>
          </a:xfrm>
          <a:prstGeom prst="rect">
            <a:avLst/>
          </a:prstGeom>
        </p:spPr>
      </p:pic>
      <p:pic>
        <p:nvPicPr>
          <p:cNvPr id="12" name="Picture 11" descr="IMG_4903-6.jpg"/>
          <p:cNvPicPr>
            <a:picLocks noChangeAspect="1"/>
          </p:cNvPicPr>
          <p:nvPr/>
        </p:nvPicPr>
        <p:blipFill>
          <a:blip r:embed="rId2" cstate="print"/>
          <a:srcRect r="47458" b="-1695"/>
          <a:stretch>
            <a:fillRect/>
          </a:stretch>
        </p:blipFill>
        <p:spPr>
          <a:xfrm rot="16200000">
            <a:off x="6699250" y="5861050"/>
            <a:ext cx="393700" cy="1600200"/>
          </a:xfrm>
          <a:prstGeom prst="rect">
            <a:avLst/>
          </a:prstGeom>
        </p:spPr>
      </p:pic>
      <p:pic>
        <p:nvPicPr>
          <p:cNvPr id="13" name="Picture 12" descr="IMG_4903-6.jpg"/>
          <p:cNvPicPr>
            <a:picLocks noChangeAspect="1"/>
          </p:cNvPicPr>
          <p:nvPr/>
        </p:nvPicPr>
        <p:blipFill>
          <a:blip r:embed="rId2" cstate="print"/>
          <a:srcRect r="47458" b="-1695"/>
          <a:stretch>
            <a:fillRect/>
          </a:stretch>
        </p:blipFill>
        <p:spPr>
          <a:xfrm rot="16200000">
            <a:off x="8261350" y="5822950"/>
            <a:ext cx="393700" cy="1676400"/>
          </a:xfrm>
          <a:prstGeom prst="rect">
            <a:avLst/>
          </a:prstGeom>
        </p:spPr>
      </p:pic>
      <p:pic>
        <p:nvPicPr>
          <p:cNvPr id="16" name="Picture 15" descr="IMG_4903-6.jpg"/>
          <p:cNvPicPr>
            <a:picLocks noChangeAspect="1"/>
          </p:cNvPicPr>
          <p:nvPr/>
        </p:nvPicPr>
        <p:blipFill>
          <a:blip r:embed="rId2" cstate="print"/>
          <a:srcRect r="47458" b="-1695"/>
          <a:stretch>
            <a:fillRect/>
          </a:stretch>
        </p:blipFill>
        <p:spPr>
          <a:xfrm>
            <a:off x="8750300" y="304800"/>
            <a:ext cx="393700" cy="1600200"/>
          </a:xfrm>
          <a:prstGeom prst="rect">
            <a:avLst/>
          </a:prstGeom>
        </p:spPr>
      </p:pic>
      <p:pic>
        <p:nvPicPr>
          <p:cNvPr id="17" name="Picture 16" descr="IMG_4903-6.jpg"/>
          <p:cNvPicPr>
            <a:picLocks noChangeAspect="1"/>
          </p:cNvPicPr>
          <p:nvPr/>
        </p:nvPicPr>
        <p:blipFill>
          <a:blip r:embed="rId2" cstate="print"/>
          <a:srcRect r="47458" b="-1695"/>
          <a:stretch>
            <a:fillRect/>
          </a:stretch>
        </p:blipFill>
        <p:spPr>
          <a:xfrm>
            <a:off x="0" y="4876800"/>
            <a:ext cx="393700" cy="1600200"/>
          </a:xfrm>
          <a:prstGeom prst="rect">
            <a:avLst/>
          </a:prstGeom>
        </p:spPr>
      </p:pic>
      <p:pic>
        <p:nvPicPr>
          <p:cNvPr id="18" name="Picture 17" descr="IMG_4903-6.jpg"/>
          <p:cNvPicPr>
            <a:picLocks noChangeAspect="1"/>
          </p:cNvPicPr>
          <p:nvPr/>
        </p:nvPicPr>
        <p:blipFill>
          <a:blip r:embed="rId2" cstate="print"/>
          <a:srcRect r="47458" b="-1695"/>
          <a:stretch>
            <a:fillRect/>
          </a:stretch>
        </p:blipFill>
        <p:spPr>
          <a:xfrm>
            <a:off x="0" y="3352800"/>
            <a:ext cx="393700" cy="1600200"/>
          </a:xfrm>
          <a:prstGeom prst="rect">
            <a:avLst/>
          </a:prstGeom>
        </p:spPr>
      </p:pic>
      <p:pic>
        <p:nvPicPr>
          <p:cNvPr id="19" name="Picture 18" descr="IMG_4903-6.jpg"/>
          <p:cNvPicPr>
            <a:picLocks noChangeAspect="1"/>
          </p:cNvPicPr>
          <p:nvPr/>
        </p:nvPicPr>
        <p:blipFill>
          <a:blip r:embed="rId2" cstate="print"/>
          <a:srcRect r="47458" b="-1695"/>
          <a:stretch>
            <a:fillRect/>
          </a:stretch>
        </p:blipFill>
        <p:spPr>
          <a:xfrm>
            <a:off x="0" y="1828800"/>
            <a:ext cx="393700" cy="1600200"/>
          </a:xfrm>
          <a:prstGeom prst="rect">
            <a:avLst/>
          </a:prstGeom>
        </p:spPr>
      </p:pic>
      <p:pic>
        <p:nvPicPr>
          <p:cNvPr id="20" name="Picture 19" descr="IMG_4903-6.jpg"/>
          <p:cNvPicPr>
            <a:picLocks noChangeAspect="1"/>
          </p:cNvPicPr>
          <p:nvPr/>
        </p:nvPicPr>
        <p:blipFill>
          <a:blip r:embed="rId2" cstate="print"/>
          <a:srcRect r="47458" b="-1695"/>
          <a:stretch>
            <a:fillRect/>
          </a:stretch>
        </p:blipFill>
        <p:spPr>
          <a:xfrm>
            <a:off x="0" y="304800"/>
            <a:ext cx="393700" cy="1600200"/>
          </a:xfrm>
          <a:prstGeom prst="rect">
            <a:avLst/>
          </a:prstGeom>
        </p:spPr>
      </p:pic>
      <p:pic>
        <p:nvPicPr>
          <p:cNvPr id="21" name="Picture 20" descr="IMG_4903-6.jpg"/>
          <p:cNvPicPr>
            <a:picLocks noChangeAspect="1"/>
          </p:cNvPicPr>
          <p:nvPr/>
        </p:nvPicPr>
        <p:blipFill>
          <a:blip r:embed="rId2" cstate="print"/>
          <a:srcRect r="47458" b="-1695"/>
          <a:stretch>
            <a:fillRect/>
          </a:stretch>
        </p:blipFill>
        <p:spPr>
          <a:xfrm>
            <a:off x="8750300" y="1828800"/>
            <a:ext cx="393700" cy="1600200"/>
          </a:xfrm>
          <a:prstGeom prst="rect">
            <a:avLst/>
          </a:prstGeom>
        </p:spPr>
      </p:pic>
      <p:pic>
        <p:nvPicPr>
          <p:cNvPr id="22" name="Picture 21" descr="IMG_4903-6.jpg"/>
          <p:cNvPicPr>
            <a:picLocks noChangeAspect="1"/>
          </p:cNvPicPr>
          <p:nvPr/>
        </p:nvPicPr>
        <p:blipFill>
          <a:blip r:embed="rId2" cstate="print"/>
          <a:srcRect r="47458" b="-1695"/>
          <a:stretch>
            <a:fillRect/>
          </a:stretch>
        </p:blipFill>
        <p:spPr>
          <a:xfrm>
            <a:off x="8750300" y="3352800"/>
            <a:ext cx="393700" cy="1600200"/>
          </a:xfrm>
          <a:prstGeom prst="rect">
            <a:avLst/>
          </a:prstGeom>
        </p:spPr>
      </p:pic>
      <p:pic>
        <p:nvPicPr>
          <p:cNvPr id="23" name="Picture 22" descr="IMG_4903-6.jpg"/>
          <p:cNvPicPr>
            <a:picLocks noChangeAspect="1"/>
          </p:cNvPicPr>
          <p:nvPr/>
        </p:nvPicPr>
        <p:blipFill>
          <a:blip r:embed="rId2" cstate="print"/>
          <a:srcRect r="47458" b="-1695"/>
          <a:stretch>
            <a:fillRect/>
          </a:stretch>
        </p:blipFill>
        <p:spPr>
          <a:xfrm>
            <a:off x="8750300" y="4876800"/>
            <a:ext cx="393700" cy="16002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914400" y="2743200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600" dirty="0" smtClean="0">
                <a:latin typeface="Century Schoolbook" pitchFamily="18" charset="0"/>
              </a:rPr>
              <a:t>КРАЈ</a:t>
            </a:r>
          </a:p>
          <a:p>
            <a:r>
              <a:rPr lang="sr-Cyrl-RS" sz="3600" dirty="0" smtClean="0">
                <a:latin typeface="Century Schoolbook" pitchFamily="18" charset="0"/>
              </a:rPr>
              <a:t>          ХВАЛА НА ПАЖЊИ!</a:t>
            </a:r>
            <a:endParaRPr lang="en-US" sz="3600" dirty="0">
              <a:latin typeface="Century Schoolbook" pitchFamily="18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4000" dirty="0" smtClean="0">
                <a:latin typeface="Century Schoolbook" pitchFamily="18" charset="0"/>
              </a:rPr>
              <a:t>Диоба Јакшића</a:t>
            </a:r>
            <a:endParaRPr lang="en-US" sz="4000" dirty="0">
              <a:latin typeface="Century Schoolboo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r-Cyrl-RS" sz="2800" dirty="0" smtClean="0"/>
              <a:t>Књижевни род : епика</a:t>
            </a:r>
          </a:p>
          <a:p>
            <a:pPr>
              <a:buNone/>
            </a:pPr>
            <a:r>
              <a:rPr lang="sr-Cyrl-RS" sz="2800" dirty="0" smtClean="0"/>
              <a:t>Књижевна врста : народна епска песма</a:t>
            </a:r>
          </a:p>
          <a:p>
            <a:pPr>
              <a:buNone/>
            </a:pPr>
            <a:r>
              <a:rPr lang="sr-Cyrl-RS" sz="2800" dirty="0" smtClean="0"/>
              <a:t>Тематски круг:  Покосовски</a:t>
            </a:r>
            <a:endParaRPr lang="sr-Cyrl-RS" sz="2400" dirty="0" smtClean="0"/>
          </a:p>
          <a:p>
            <a:pPr>
              <a:buNone/>
            </a:pPr>
            <a:r>
              <a:rPr lang="sr-Cyrl-RS" sz="2800" dirty="0" smtClean="0"/>
              <a:t>Ликови: </a:t>
            </a:r>
          </a:p>
          <a:p>
            <a:pPr>
              <a:buNone/>
            </a:pPr>
            <a:r>
              <a:rPr lang="sr-Cyrl-RS" sz="2800" dirty="0" smtClean="0"/>
              <a:t>-Дмитар Јакшић</a:t>
            </a:r>
          </a:p>
          <a:p>
            <a:pPr>
              <a:buNone/>
            </a:pPr>
            <a:r>
              <a:rPr lang="sr-Cyrl-RS" sz="2800" dirty="0" smtClean="0"/>
              <a:t>-Богдан Јакшић</a:t>
            </a:r>
          </a:p>
          <a:p>
            <a:pPr>
              <a:buNone/>
            </a:pPr>
            <a:r>
              <a:rPr lang="sr-Cyrl-RS" sz="2800" dirty="0" smtClean="0"/>
              <a:t>-љуба Анђелија </a:t>
            </a:r>
            <a:r>
              <a:rPr lang="sr-Cyrl-RS" sz="2400" dirty="0" smtClean="0"/>
              <a:t>(Дмитрова супруга)</a:t>
            </a:r>
          </a:p>
          <a:p>
            <a:pPr>
              <a:buNone/>
            </a:pPr>
            <a:endParaRPr lang="sr-Cyrl-RS" sz="2400" dirty="0" smtClean="0"/>
          </a:p>
          <a:p>
            <a:pPr>
              <a:buNone/>
            </a:pPr>
            <a:endParaRPr lang="sr-Cyrl-R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 descr="IMG_4903-6.jpg"/>
          <p:cNvPicPr>
            <a:picLocks noChangeAspect="1"/>
          </p:cNvPicPr>
          <p:nvPr/>
        </p:nvPicPr>
        <p:blipFill>
          <a:blip r:embed="rId2" cstate="print"/>
          <a:srcRect r="47458" b="-1695"/>
          <a:stretch>
            <a:fillRect/>
          </a:stretch>
        </p:blipFill>
        <p:spPr>
          <a:xfrm rot="16200000">
            <a:off x="603250" y="-603250"/>
            <a:ext cx="393700" cy="1600200"/>
          </a:xfrm>
          <a:prstGeom prst="rect">
            <a:avLst/>
          </a:prstGeom>
        </p:spPr>
      </p:pic>
      <p:pic>
        <p:nvPicPr>
          <p:cNvPr id="6" name="Picture 5" descr="IMG_4903-6.jpg"/>
          <p:cNvPicPr>
            <a:picLocks noChangeAspect="1"/>
          </p:cNvPicPr>
          <p:nvPr/>
        </p:nvPicPr>
        <p:blipFill>
          <a:blip r:embed="rId2" cstate="print"/>
          <a:srcRect r="47458" b="-1695"/>
          <a:stretch>
            <a:fillRect/>
          </a:stretch>
        </p:blipFill>
        <p:spPr>
          <a:xfrm rot="16200000">
            <a:off x="3651250" y="-603250"/>
            <a:ext cx="393700" cy="1600200"/>
          </a:xfrm>
          <a:prstGeom prst="rect">
            <a:avLst/>
          </a:prstGeom>
        </p:spPr>
      </p:pic>
      <p:pic>
        <p:nvPicPr>
          <p:cNvPr id="7" name="Picture 6" descr="IMG_4903-6.jpg"/>
          <p:cNvPicPr>
            <a:picLocks noChangeAspect="1"/>
          </p:cNvPicPr>
          <p:nvPr/>
        </p:nvPicPr>
        <p:blipFill>
          <a:blip r:embed="rId2" cstate="print"/>
          <a:srcRect r="47458" b="-1695"/>
          <a:stretch>
            <a:fillRect/>
          </a:stretch>
        </p:blipFill>
        <p:spPr>
          <a:xfrm rot="16200000">
            <a:off x="2127250" y="-603250"/>
            <a:ext cx="393700" cy="1600200"/>
          </a:xfrm>
          <a:prstGeom prst="rect">
            <a:avLst/>
          </a:prstGeom>
        </p:spPr>
      </p:pic>
      <p:pic>
        <p:nvPicPr>
          <p:cNvPr id="8" name="Picture 7" descr="IMG_4903-6.jpg"/>
          <p:cNvPicPr>
            <a:picLocks noChangeAspect="1"/>
          </p:cNvPicPr>
          <p:nvPr/>
        </p:nvPicPr>
        <p:blipFill>
          <a:blip r:embed="rId2" cstate="print"/>
          <a:srcRect r="47458" b="-1695"/>
          <a:stretch>
            <a:fillRect/>
          </a:stretch>
        </p:blipFill>
        <p:spPr>
          <a:xfrm rot="16200000">
            <a:off x="5175250" y="-603250"/>
            <a:ext cx="393700" cy="1600200"/>
          </a:xfrm>
          <a:prstGeom prst="rect">
            <a:avLst/>
          </a:prstGeom>
        </p:spPr>
      </p:pic>
      <p:pic>
        <p:nvPicPr>
          <p:cNvPr id="9" name="Picture 8" descr="IMG_4903-6.jpg"/>
          <p:cNvPicPr>
            <a:picLocks noChangeAspect="1"/>
          </p:cNvPicPr>
          <p:nvPr/>
        </p:nvPicPr>
        <p:blipFill>
          <a:blip r:embed="rId2" cstate="print"/>
          <a:srcRect r="47458" b="-1695"/>
          <a:stretch>
            <a:fillRect/>
          </a:stretch>
        </p:blipFill>
        <p:spPr>
          <a:xfrm rot="16200000">
            <a:off x="6699250" y="-603250"/>
            <a:ext cx="393700" cy="1600200"/>
          </a:xfrm>
          <a:prstGeom prst="rect">
            <a:avLst/>
          </a:prstGeom>
        </p:spPr>
      </p:pic>
      <p:pic>
        <p:nvPicPr>
          <p:cNvPr id="10" name="Picture 9" descr="IMG_4903-6.jpg"/>
          <p:cNvPicPr>
            <a:picLocks noChangeAspect="1"/>
          </p:cNvPicPr>
          <p:nvPr/>
        </p:nvPicPr>
        <p:blipFill>
          <a:blip r:embed="rId2" cstate="print"/>
          <a:srcRect r="47458" b="-1695"/>
          <a:stretch>
            <a:fillRect/>
          </a:stretch>
        </p:blipFill>
        <p:spPr>
          <a:xfrm rot="16200000">
            <a:off x="8299450" y="-679450"/>
            <a:ext cx="393700" cy="1752600"/>
          </a:xfrm>
          <a:prstGeom prst="rect">
            <a:avLst/>
          </a:prstGeom>
        </p:spPr>
      </p:pic>
      <p:pic>
        <p:nvPicPr>
          <p:cNvPr id="9224" name="Picture 8" descr="Analiza dela: Srpska devoj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4038600"/>
            <a:ext cx="3124200" cy="1952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 descr="IMG_4903-6.jpg"/>
          <p:cNvPicPr>
            <a:picLocks noChangeAspect="1"/>
          </p:cNvPicPr>
          <p:nvPr/>
        </p:nvPicPr>
        <p:blipFill>
          <a:blip r:embed="rId2" cstate="print"/>
          <a:srcRect r="47458" b="-1695"/>
          <a:stretch>
            <a:fillRect/>
          </a:stretch>
        </p:blipFill>
        <p:spPr>
          <a:xfrm rot="16200000">
            <a:off x="603250" y="5861050"/>
            <a:ext cx="393700" cy="1600200"/>
          </a:xfrm>
          <a:prstGeom prst="rect">
            <a:avLst/>
          </a:prstGeom>
        </p:spPr>
      </p:pic>
      <p:pic>
        <p:nvPicPr>
          <p:cNvPr id="16" name="Picture 15" descr="IMG_4903-6.jpg"/>
          <p:cNvPicPr>
            <a:picLocks noChangeAspect="1"/>
          </p:cNvPicPr>
          <p:nvPr/>
        </p:nvPicPr>
        <p:blipFill>
          <a:blip r:embed="rId2" cstate="print"/>
          <a:srcRect r="47458" b="-1695"/>
          <a:stretch>
            <a:fillRect/>
          </a:stretch>
        </p:blipFill>
        <p:spPr>
          <a:xfrm rot="16200000">
            <a:off x="2127250" y="5861050"/>
            <a:ext cx="393700" cy="1600200"/>
          </a:xfrm>
          <a:prstGeom prst="rect">
            <a:avLst/>
          </a:prstGeom>
        </p:spPr>
      </p:pic>
      <p:pic>
        <p:nvPicPr>
          <p:cNvPr id="17" name="Picture 16" descr="IMG_4903-6.jpg"/>
          <p:cNvPicPr>
            <a:picLocks noChangeAspect="1"/>
          </p:cNvPicPr>
          <p:nvPr/>
        </p:nvPicPr>
        <p:blipFill>
          <a:blip r:embed="rId2" cstate="print"/>
          <a:srcRect r="47458" b="-1695"/>
          <a:stretch>
            <a:fillRect/>
          </a:stretch>
        </p:blipFill>
        <p:spPr>
          <a:xfrm rot="16200000">
            <a:off x="3651250" y="5861050"/>
            <a:ext cx="393700" cy="1600200"/>
          </a:xfrm>
          <a:prstGeom prst="rect">
            <a:avLst/>
          </a:prstGeom>
        </p:spPr>
      </p:pic>
      <p:pic>
        <p:nvPicPr>
          <p:cNvPr id="18" name="Picture 17" descr="IMG_4903-6.jpg"/>
          <p:cNvPicPr>
            <a:picLocks noChangeAspect="1"/>
          </p:cNvPicPr>
          <p:nvPr/>
        </p:nvPicPr>
        <p:blipFill>
          <a:blip r:embed="rId2" cstate="print"/>
          <a:srcRect r="47458" b="-1695"/>
          <a:stretch>
            <a:fillRect/>
          </a:stretch>
        </p:blipFill>
        <p:spPr>
          <a:xfrm rot="16200000">
            <a:off x="5175250" y="5861050"/>
            <a:ext cx="393700" cy="1600200"/>
          </a:xfrm>
          <a:prstGeom prst="rect">
            <a:avLst/>
          </a:prstGeom>
        </p:spPr>
      </p:pic>
      <p:pic>
        <p:nvPicPr>
          <p:cNvPr id="19" name="Picture 18" descr="IMG_4903-6.jpg"/>
          <p:cNvPicPr>
            <a:picLocks noChangeAspect="1"/>
          </p:cNvPicPr>
          <p:nvPr/>
        </p:nvPicPr>
        <p:blipFill>
          <a:blip r:embed="rId2" cstate="print"/>
          <a:srcRect r="47458" b="-1695"/>
          <a:stretch>
            <a:fillRect/>
          </a:stretch>
        </p:blipFill>
        <p:spPr>
          <a:xfrm rot="16200000">
            <a:off x="6699250" y="5861050"/>
            <a:ext cx="393700" cy="1600200"/>
          </a:xfrm>
          <a:prstGeom prst="rect">
            <a:avLst/>
          </a:prstGeom>
        </p:spPr>
      </p:pic>
      <p:pic>
        <p:nvPicPr>
          <p:cNvPr id="20" name="Picture 19" descr="IMG_4903-6.jpg"/>
          <p:cNvPicPr>
            <a:picLocks noChangeAspect="1"/>
          </p:cNvPicPr>
          <p:nvPr/>
        </p:nvPicPr>
        <p:blipFill>
          <a:blip r:embed="rId2" cstate="print"/>
          <a:srcRect r="47458" b="-1695"/>
          <a:stretch>
            <a:fillRect/>
          </a:stretch>
        </p:blipFill>
        <p:spPr>
          <a:xfrm rot="16200000">
            <a:off x="8223250" y="5861050"/>
            <a:ext cx="393700" cy="1600200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IMG_4903-6.jpg"/>
          <p:cNvPicPr>
            <a:picLocks noChangeAspect="1"/>
          </p:cNvPicPr>
          <p:nvPr/>
        </p:nvPicPr>
        <p:blipFill>
          <a:blip r:embed="rId2" cstate="print"/>
          <a:srcRect r="47458" b="-1695"/>
          <a:stretch>
            <a:fillRect/>
          </a:stretch>
        </p:blipFill>
        <p:spPr>
          <a:xfrm rot="16200000">
            <a:off x="8223250" y="5861050"/>
            <a:ext cx="393700" cy="1600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4000" dirty="0" smtClean="0">
                <a:latin typeface="Century Schoolbook" pitchFamily="18" charset="0"/>
              </a:rPr>
              <a:t>Опет диоба Јакшића</a:t>
            </a:r>
            <a:endParaRPr lang="en-US" sz="4000" dirty="0">
              <a:latin typeface="Century Schoolboo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r-Cyrl-RS" sz="2800" dirty="0" smtClean="0"/>
              <a:t>Књижевни род : епика</a:t>
            </a:r>
          </a:p>
          <a:p>
            <a:pPr>
              <a:buNone/>
            </a:pPr>
            <a:r>
              <a:rPr lang="sr-Cyrl-RS" sz="2800" dirty="0" smtClean="0"/>
              <a:t>Књижевна врста : народна епска песма </a:t>
            </a:r>
            <a:r>
              <a:rPr lang="sr-Cyrl-RS" sz="2400" dirty="0" smtClean="0"/>
              <a:t>(из Црне Горе)</a:t>
            </a:r>
          </a:p>
          <a:p>
            <a:pPr>
              <a:buNone/>
            </a:pPr>
            <a:r>
              <a:rPr lang="sr-Cyrl-RS" sz="2800" dirty="0" smtClean="0"/>
              <a:t>Ликови:</a:t>
            </a:r>
          </a:p>
          <a:p>
            <a:pPr>
              <a:buNone/>
            </a:pPr>
            <a:r>
              <a:rPr lang="sr-Cyrl-RS" sz="2800" dirty="0" smtClean="0"/>
              <a:t>-   Митар Јакшић</a:t>
            </a:r>
          </a:p>
          <a:p>
            <a:pPr>
              <a:buFontTx/>
              <a:buChar char="-"/>
            </a:pPr>
            <a:r>
              <a:rPr lang="sr-Cyrl-RS" sz="2800" dirty="0" smtClean="0"/>
              <a:t>Шћепан Јакшић</a:t>
            </a:r>
          </a:p>
          <a:p>
            <a:pPr>
              <a:buFontTx/>
              <a:buChar char="-"/>
            </a:pPr>
            <a:r>
              <a:rPr lang="sr-Cyrl-RS" sz="2800" dirty="0" smtClean="0"/>
              <a:t>Шћепанова љуба</a:t>
            </a:r>
            <a:endParaRPr lang="en-US" sz="2800" dirty="0"/>
          </a:p>
        </p:txBody>
      </p:sp>
      <p:pic>
        <p:nvPicPr>
          <p:cNvPr id="5" name="Picture 4" descr="IMG_4903-6.jpg"/>
          <p:cNvPicPr>
            <a:picLocks noChangeAspect="1"/>
          </p:cNvPicPr>
          <p:nvPr/>
        </p:nvPicPr>
        <p:blipFill>
          <a:blip r:embed="rId2" cstate="print"/>
          <a:srcRect r="47458" b="-1695"/>
          <a:stretch>
            <a:fillRect/>
          </a:stretch>
        </p:blipFill>
        <p:spPr>
          <a:xfrm rot="16200000">
            <a:off x="603250" y="-603250"/>
            <a:ext cx="393700" cy="1600200"/>
          </a:xfrm>
          <a:prstGeom prst="rect">
            <a:avLst/>
          </a:prstGeom>
        </p:spPr>
      </p:pic>
      <p:pic>
        <p:nvPicPr>
          <p:cNvPr id="6" name="Picture 5" descr="IMG_4903-6.jpg"/>
          <p:cNvPicPr>
            <a:picLocks noChangeAspect="1"/>
          </p:cNvPicPr>
          <p:nvPr/>
        </p:nvPicPr>
        <p:blipFill>
          <a:blip r:embed="rId2" cstate="print"/>
          <a:srcRect r="47458" b="-1695"/>
          <a:stretch>
            <a:fillRect/>
          </a:stretch>
        </p:blipFill>
        <p:spPr>
          <a:xfrm rot="16200000">
            <a:off x="2127250" y="-603250"/>
            <a:ext cx="393700" cy="1600200"/>
          </a:xfrm>
          <a:prstGeom prst="rect">
            <a:avLst/>
          </a:prstGeom>
        </p:spPr>
      </p:pic>
      <p:pic>
        <p:nvPicPr>
          <p:cNvPr id="7" name="Picture 6" descr="IMG_4903-6.jpg"/>
          <p:cNvPicPr>
            <a:picLocks noChangeAspect="1"/>
          </p:cNvPicPr>
          <p:nvPr/>
        </p:nvPicPr>
        <p:blipFill>
          <a:blip r:embed="rId2" cstate="print"/>
          <a:srcRect r="47458" b="-1695"/>
          <a:stretch>
            <a:fillRect/>
          </a:stretch>
        </p:blipFill>
        <p:spPr>
          <a:xfrm rot="16200000">
            <a:off x="3651250" y="-603250"/>
            <a:ext cx="393700" cy="1600200"/>
          </a:xfrm>
          <a:prstGeom prst="rect">
            <a:avLst/>
          </a:prstGeom>
        </p:spPr>
      </p:pic>
      <p:pic>
        <p:nvPicPr>
          <p:cNvPr id="8" name="Picture 7" descr="IMG_4903-6.jpg"/>
          <p:cNvPicPr>
            <a:picLocks noChangeAspect="1"/>
          </p:cNvPicPr>
          <p:nvPr/>
        </p:nvPicPr>
        <p:blipFill>
          <a:blip r:embed="rId2" cstate="print"/>
          <a:srcRect r="47458" b="-1695"/>
          <a:stretch>
            <a:fillRect/>
          </a:stretch>
        </p:blipFill>
        <p:spPr>
          <a:xfrm rot="16200000">
            <a:off x="5175250" y="-603250"/>
            <a:ext cx="393700" cy="1600200"/>
          </a:xfrm>
          <a:prstGeom prst="rect">
            <a:avLst/>
          </a:prstGeom>
        </p:spPr>
      </p:pic>
      <p:pic>
        <p:nvPicPr>
          <p:cNvPr id="9" name="Picture 8" descr="IMG_4903-6.jpg"/>
          <p:cNvPicPr>
            <a:picLocks noChangeAspect="1"/>
          </p:cNvPicPr>
          <p:nvPr/>
        </p:nvPicPr>
        <p:blipFill>
          <a:blip r:embed="rId2" cstate="print"/>
          <a:srcRect r="47458" b="-1695"/>
          <a:stretch>
            <a:fillRect/>
          </a:stretch>
        </p:blipFill>
        <p:spPr>
          <a:xfrm rot="16200000">
            <a:off x="6699250" y="-603250"/>
            <a:ext cx="393700" cy="1600200"/>
          </a:xfrm>
          <a:prstGeom prst="rect">
            <a:avLst/>
          </a:prstGeom>
        </p:spPr>
      </p:pic>
      <p:pic>
        <p:nvPicPr>
          <p:cNvPr id="10" name="Picture 9" descr="IMG_4903-6.jpg"/>
          <p:cNvPicPr>
            <a:picLocks noChangeAspect="1"/>
          </p:cNvPicPr>
          <p:nvPr/>
        </p:nvPicPr>
        <p:blipFill>
          <a:blip r:embed="rId2" cstate="print"/>
          <a:srcRect r="47458" b="-1695"/>
          <a:stretch>
            <a:fillRect/>
          </a:stretch>
        </p:blipFill>
        <p:spPr>
          <a:xfrm rot="16200000">
            <a:off x="8147050" y="-603250"/>
            <a:ext cx="393700" cy="1600200"/>
          </a:xfrm>
          <a:prstGeom prst="rect">
            <a:avLst/>
          </a:prstGeom>
        </p:spPr>
      </p:pic>
      <p:pic>
        <p:nvPicPr>
          <p:cNvPr id="11" name="Picture 10" descr="IMG_4903-6.jpg"/>
          <p:cNvPicPr>
            <a:picLocks noChangeAspect="1"/>
          </p:cNvPicPr>
          <p:nvPr/>
        </p:nvPicPr>
        <p:blipFill>
          <a:blip r:embed="rId2" cstate="print"/>
          <a:srcRect r="47458" b="-1695"/>
          <a:stretch>
            <a:fillRect/>
          </a:stretch>
        </p:blipFill>
        <p:spPr>
          <a:xfrm rot="16200000">
            <a:off x="603250" y="5861050"/>
            <a:ext cx="393700" cy="1600200"/>
          </a:xfrm>
          <a:prstGeom prst="rect">
            <a:avLst/>
          </a:prstGeom>
        </p:spPr>
      </p:pic>
      <p:pic>
        <p:nvPicPr>
          <p:cNvPr id="12" name="Picture 11" descr="IMG_4903-6.jpg"/>
          <p:cNvPicPr>
            <a:picLocks noChangeAspect="1"/>
          </p:cNvPicPr>
          <p:nvPr/>
        </p:nvPicPr>
        <p:blipFill>
          <a:blip r:embed="rId2" cstate="print"/>
          <a:srcRect r="47458" b="-1695"/>
          <a:stretch>
            <a:fillRect/>
          </a:stretch>
        </p:blipFill>
        <p:spPr>
          <a:xfrm rot="16200000">
            <a:off x="2127250" y="5861050"/>
            <a:ext cx="393700" cy="1600200"/>
          </a:xfrm>
          <a:prstGeom prst="rect">
            <a:avLst/>
          </a:prstGeom>
        </p:spPr>
      </p:pic>
      <p:pic>
        <p:nvPicPr>
          <p:cNvPr id="13" name="Picture 12" descr="IMG_4903-6.jpg"/>
          <p:cNvPicPr>
            <a:picLocks noChangeAspect="1"/>
          </p:cNvPicPr>
          <p:nvPr/>
        </p:nvPicPr>
        <p:blipFill>
          <a:blip r:embed="rId2" cstate="print"/>
          <a:srcRect r="47458" b="-1695"/>
          <a:stretch>
            <a:fillRect/>
          </a:stretch>
        </p:blipFill>
        <p:spPr>
          <a:xfrm rot="16200000">
            <a:off x="3651250" y="5861050"/>
            <a:ext cx="393700" cy="1600200"/>
          </a:xfrm>
          <a:prstGeom prst="rect">
            <a:avLst/>
          </a:prstGeom>
        </p:spPr>
      </p:pic>
      <p:pic>
        <p:nvPicPr>
          <p:cNvPr id="14" name="Picture 13" descr="IMG_4903-6.jpg"/>
          <p:cNvPicPr>
            <a:picLocks noChangeAspect="1"/>
          </p:cNvPicPr>
          <p:nvPr/>
        </p:nvPicPr>
        <p:blipFill>
          <a:blip r:embed="rId2" cstate="print"/>
          <a:srcRect r="47458" b="-1695"/>
          <a:stretch>
            <a:fillRect/>
          </a:stretch>
        </p:blipFill>
        <p:spPr>
          <a:xfrm rot="16200000">
            <a:off x="5175250" y="5861050"/>
            <a:ext cx="393700" cy="1600200"/>
          </a:xfrm>
          <a:prstGeom prst="rect">
            <a:avLst/>
          </a:prstGeom>
        </p:spPr>
      </p:pic>
      <p:pic>
        <p:nvPicPr>
          <p:cNvPr id="15" name="Picture 14" descr="IMG_4903-6.jpg"/>
          <p:cNvPicPr>
            <a:picLocks noChangeAspect="1"/>
          </p:cNvPicPr>
          <p:nvPr/>
        </p:nvPicPr>
        <p:blipFill>
          <a:blip r:embed="rId2" cstate="print"/>
          <a:srcRect r="47458" b="-1695"/>
          <a:stretch>
            <a:fillRect/>
          </a:stretch>
        </p:blipFill>
        <p:spPr>
          <a:xfrm rot="16200000">
            <a:off x="6699250" y="5861050"/>
            <a:ext cx="393700" cy="1600200"/>
          </a:xfrm>
          <a:prstGeom prst="rect">
            <a:avLst/>
          </a:prstGeom>
        </p:spPr>
      </p:pic>
      <p:pic>
        <p:nvPicPr>
          <p:cNvPr id="4" name="Picture 2" descr="Грб Јакшића - Порекл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2667000"/>
            <a:ext cx="2835737" cy="36096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229600" cy="1143000"/>
          </a:xfrm>
        </p:spPr>
        <p:txBody>
          <a:bodyPr>
            <a:normAutofit/>
          </a:bodyPr>
          <a:lstStyle/>
          <a:p>
            <a:r>
              <a:rPr lang="sr-Cyrl-RS" sz="4000" dirty="0" smtClean="0">
                <a:latin typeface="Century Schoolbook" pitchFamily="18" charset="0"/>
              </a:rPr>
              <a:t>Пролог</a:t>
            </a:r>
            <a:endParaRPr lang="en-US" sz="4000" dirty="0">
              <a:latin typeface="Century Schoolboo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sr-Cyrl-RS" sz="2800" b="1" dirty="0" smtClean="0"/>
              <a:t>Диоба Јакшића</a:t>
            </a:r>
          </a:p>
          <a:p>
            <a:pPr>
              <a:buNone/>
            </a:pPr>
            <a:r>
              <a:rPr lang="sr-Cyrl-RS" sz="2400" u="sng" dirty="0" smtClean="0"/>
              <a:t>Дијалог Месеца и </a:t>
            </a:r>
            <a:r>
              <a:rPr lang="sr-Cyrl-RS" sz="2400" u="sng" dirty="0" smtClean="0"/>
              <a:t>Звезде </a:t>
            </a:r>
            <a:r>
              <a:rPr lang="sr-Cyrl-RS" sz="2400" u="sng" dirty="0" smtClean="0"/>
              <a:t>Данице:</a:t>
            </a:r>
          </a:p>
          <a:p>
            <a:pPr>
              <a:buFontTx/>
              <a:buChar char="-"/>
            </a:pPr>
            <a:r>
              <a:rPr lang="sr-Cyrl-RS" sz="2400" dirty="0" smtClean="0"/>
              <a:t>Непосредан увод у садржину дела</a:t>
            </a:r>
          </a:p>
          <a:p>
            <a:pPr>
              <a:buFontTx/>
              <a:buChar char="-"/>
            </a:pPr>
            <a:r>
              <a:rPr lang="sr-Cyrl-RS" sz="2400" dirty="0" smtClean="0"/>
              <a:t>Сукоб добија васионске размере </a:t>
            </a:r>
            <a:r>
              <a:rPr lang="sr-Cyrl-RS" sz="1800" dirty="0" smtClean="0"/>
              <a:t>( Сама звезда се интересује)</a:t>
            </a:r>
          </a:p>
          <a:p>
            <a:pPr>
              <a:buNone/>
            </a:pPr>
            <a:r>
              <a:rPr lang="sr-Cyrl-RS" sz="2800" dirty="0" smtClean="0"/>
              <a:t>     </a:t>
            </a:r>
            <a:r>
              <a:rPr lang="sr-Cyrl-RS" sz="2400" dirty="0" smtClean="0"/>
              <a:t>Звезда = приповедач                 истицање размера свађе</a:t>
            </a:r>
          </a:p>
          <a:p>
            <a:pPr>
              <a:buNone/>
            </a:pPr>
            <a:endParaRPr lang="sr-Cyrl-RS" sz="2400" dirty="0" smtClean="0"/>
          </a:p>
          <a:p>
            <a:pPr>
              <a:buNone/>
            </a:pPr>
            <a:r>
              <a:rPr lang="sr-Cyrl-RS" sz="2000" b="1" dirty="0" smtClean="0"/>
              <a:t>,,Ђе си била, ђе си дангубила” –</a:t>
            </a:r>
            <a:r>
              <a:rPr lang="sr-Cyrl-RS" sz="2000" dirty="0" smtClean="0"/>
              <a:t> Где си узалудно трошила време?</a:t>
            </a:r>
          </a:p>
          <a:p>
            <a:pPr>
              <a:buNone/>
            </a:pPr>
            <a:endParaRPr lang="sr-Cyrl-RS" sz="2000" b="1" dirty="0" smtClean="0"/>
          </a:p>
          <a:p>
            <a:pPr>
              <a:buNone/>
            </a:pPr>
            <a:endParaRPr lang="sr-Cyrl-RS" sz="2400" dirty="0" smtClean="0"/>
          </a:p>
          <a:p>
            <a:pPr>
              <a:buNone/>
            </a:pPr>
            <a:endParaRPr lang="sr-Cyrl-RS" sz="1800" dirty="0" smtClean="0"/>
          </a:p>
          <a:p>
            <a:pPr>
              <a:buNone/>
            </a:pP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810000" y="3810000"/>
            <a:ext cx="9144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410200" y="4953000"/>
            <a:ext cx="45720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105400" y="55626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Додатно говори о безначајности свађе</a:t>
            </a:r>
            <a:endParaRPr lang="en-US" dirty="0"/>
          </a:p>
        </p:txBody>
      </p:sp>
      <p:pic>
        <p:nvPicPr>
          <p:cNvPr id="10" name="Picture 9" descr="download (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0" y="762000"/>
            <a:ext cx="2911475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IMG_4903-6.jpg"/>
          <p:cNvPicPr>
            <a:picLocks noChangeAspect="1"/>
          </p:cNvPicPr>
          <p:nvPr/>
        </p:nvPicPr>
        <p:blipFill>
          <a:blip r:embed="rId3" cstate="print"/>
          <a:srcRect r="47458" b="-1695"/>
          <a:stretch>
            <a:fillRect/>
          </a:stretch>
        </p:blipFill>
        <p:spPr>
          <a:xfrm rot="16200000">
            <a:off x="603250" y="-603250"/>
            <a:ext cx="393700" cy="1600200"/>
          </a:xfrm>
          <a:prstGeom prst="rect">
            <a:avLst/>
          </a:prstGeom>
        </p:spPr>
      </p:pic>
      <p:pic>
        <p:nvPicPr>
          <p:cNvPr id="12" name="Picture 11" descr="IMG_4903-6.jpg"/>
          <p:cNvPicPr>
            <a:picLocks noChangeAspect="1"/>
          </p:cNvPicPr>
          <p:nvPr/>
        </p:nvPicPr>
        <p:blipFill>
          <a:blip r:embed="rId3" cstate="print"/>
          <a:srcRect r="47458" b="-1695"/>
          <a:stretch>
            <a:fillRect/>
          </a:stretch>
        </p:blipFill>
        <p:spPr>
          <a:xfrm rot="16200000">
            <a:off x="2127250" y="-603250"/>
            <a:ext cx="393700" cy="1600200"/>
          </a:xfrm>
          <a:prstGeom prst="rect">
            <a:avLst/>
          </a:prstGeom>
        </p:spPr>
      </p:pic>
      <p:pic>
        <p:nvPicPr>
          <p:cNvPr id="13" name="Picture 12" descr="IMG_4903-6.jpg"/>
          <p:cNvPicPr>
            <a:picLocks noChangeAspect="1"/>
          </p:cNvPicPr>
          <p:nvPr/>
        </p:nvPicPr>
        <p:blipFill>
          <a:blip r:embed="rId3" cstate="print"/>
          <a:srcRect r="47458" b="-1695"/>
          <a:stretch>
            <a:fillRect/>
          </a:stretch>
        </p:blipFill>
        <p:spPr>
          <a:xfrm rot="16200000">
            <a:off x="3651250" y="-603250"/>
            <a:ext cx="393700" cy="1600200"/>
          </a:xfrm>
          <a:prstGeom prst="rect">
            <a:avLst/>
          </a:prstGeom>
        </p:spPr>
      </p:pic>
      <p:pic>
        <p:nvPicPr>
          <p:cNvPr id="14" name="Picture 13" descr="IMG_4903-6.jpg"/>
          <p:cNvPicPr>
            <a:picLocks noChangeAspect="1"/>
          </p:cNvPicPr>
          <p:nvPr/>
        </p:nvPicPr>
        <p:blipFill>
          <a:blip r:embed="rId3" cstate="print"/>
          <a:srcRect r="47458" b="-1695"/>
          <a:stretch>
            <a:fillRect/>
          </a:stretch>
        </p:blipFill>
        <p:spPr>
          <a:xfrm rot="16200000">
            <a:off x="5175250" y="-603250"/>
            <a:ext cx="393700" cy="1600200"/>
          </a:xfrm>
          <a:prstGeom prst="rect">
            <a:avLst/>
          </a:prstGeom>
        </p:spPr>
      </p:pic>
      <p:pic>
        <p:nvPicPr>
          <p:cNvPr id="15" name="Picture 14" descr="IMG_4903-6.jpg"/>
          <p:cNvPicPr>
            <a:picLocks noChangeAspect="1"/>
          </p:cNvPicPr>
          <p:nvPr/>
        </p:nvPicPr>
        <p:blipFill>
          <a:blip r:embed="rId3" cstate="print"/>
          <a:srcRect r="47458" b="-1695"/>
          <a:stretch>
            <a:fillRect/>
          </a:stretch>
        </p:blipFill>
        <p:spPr>
          <a:xfrm rot="16200000">
            <a:off x="6699250" y="-603250"/>
            <a:ext cx="393700" cy="1600200"/>
          </a:xfrm>
          <a:prstGeom prst="rect">
            <a:avLst/>
          </a:prstGeom>
        </p:spPr>
      </p:pic>
      <p:pic>
        <p:nvPicPr>
          <p:cNvPr id="16" name="Picture 15" descr="IMG_4903-6.jpg"/>
          <p:cNvPicPr>
            <a:picLocks noChangeAspect="1"/>
          </p:cNvPicPr>
          <p:nvPr/>
        </p:nvPicPr>
        <p:blipFill>
          <a:blip r:embed="rId3" cstate="print"/>
          <a:srcRect r="47458" b="-1695"/>
          <a:stretch>
            <a:fillRect/>
          </a:stretch>
        </p:blipFill>
        <p:spPr>
          <a:xfrm rot="16200000">
            <a:off x="8147050" y="-603250"/>
            <a:ext cx="393700" cy="1600200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r-Cyrl-RS" sz="2800" b="1" dirty="0" smtClean="0"/>
              <a:t>Диоба Јакшића</a:t>
            </a:r>
          </a:p>
          <a:p>
            <a:pPr>
              <a:buFontTx/>
              <a:buChar char="-"/>
            </a:pPr>
            <a:r>
              <a:rPr lang="sr-Cyrl-RS" sz="2800" dirty="0" smtClean="0"/>
              <a:t>РАВНОПРАВНА подела</a:t>
            </a:r>
          </a:p>
          <a:p>
            <a:pPr>
              <a:buFontTx/>
              <a:buChar char="-"/>
            </a:pPr>
            <a:r>
              <a:rPr lang="sr-Cyrl-RS" sz="2800" dirty="0" smtClean="0"/>
              <a:t>Долази до свађе око коња и сокола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4000" dirty="0" smtClean="0">
                <a:latin typeface="Century Schoolbook" pitchFamily="18" charset="0"/>
              </a:rPr>
              <a:t>Експозиција</a:t>
            </a:r>
            <a:endParaRPr lang="en-US" sz="4000" dirty="0">
              <a:latin typeface="Century Schoolbook" pitchFamily="18" charset="0"/>
            </a:endParaRPr>
          </a:p>
        </p:txBody>
      </p:sp>
      <p:pic>
        <p:nvPicPr>
          <p:cNvPr id="2052" name="Picture 4" descr="Датотека:Stepski-soko-Falco1.jpg — Википедија, слободна енциклопедиј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4572000"/>
            <a:ext cx="1727835" cy="15531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Strina – Zelena bedevija: Jedina kobila koju je jahao neki srpski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733800"/>
            <a:ext cx="2590800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3276600" y="4724400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latin typeface="Century Schoolbook" pitchFamily="18" charset="0"/>
              </a:rPr>
              <a:t>ВИТЕШТВО</a:t>
            </a:r>
          </a:p>
          <a:p>
            <a:r>
              <a:rPr lang="sr-Cyrl-RS" dirty="0" smtClean="0">
                <a:latin typeface="Century Schoolbook" pitchFamily="18" charset="0"/>
              </a:rPr>
              <a:t>ПРЕСТИЖ</a:t>
            </a:r>
          </a:p>
          <a:p>
            <a:r>
              <a:rPr lang="sr-Cyrl-RS" dirty="0" smtClean="0">
                <a:latin typeface="Century Schoolbook" pitchFamily="18" charset="0"/>
              </a:rPr>
              <a:t>МУЖЕВНОСТ</a:t>
            </a:r>
          </a:p>
          <a:p>
            <a:r>
              <a:rPr lang="sr-Cyrl-RS" dirty="0" smtClean="0">
                <a:latin typeface="Century Schoolbook" pitchFamily="18" charset="0"/>
              </a:rPr>
              <a:t>ЧАСТ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038600" y="3048000"/>
            <a:ext cx="1600200" cy="1447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2667000" y="3048000"/>
            <a:ext cx="3810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943600" y="3276600"/>
            <a:ext cx="335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Непопустљивост, похлепа</a:t>
            </a:r>
          </a:p>
          <a:p>
            <a:r>
              <a:rPr lang="sr-Cyrl-RS" dirty="0" smtClean="0"/>
              <a:t>Тврдоглавост</a:t>
            </a:r>
          </a:p>
          <a:p>
            <a:r>
              <a:rPr lang="sr-Cyrl-RS" dirty="0" smtClean="0"/>
              <a:t>Материјално испред породице</a:t>
            </a:r>
            <a:endParaRPr lang="en-US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6019800" y="3048000"/>
            <a:ext cx="1524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7" name="Picture 26" descr="IMG_4903-6.jpg"/>
          <p:cNvPicPr>
            <a:picLocks noChangeAspect="1"/>
          </p:cNvPicPr>
          <p:nvPr/>
        </p:nvPicPr>
        <p:blipFill>
          <a:blip r:embed="rId4" cstate="print"/>
          <a:srcRect r="47458" b="-1695"/>
          <a:stretch>
            <a:fillRect/>
          </a:stretch>
        </p:blipFill>
        <p:spPr>
          <a:xfrm rot="16200000">
            <a:off x="603250" y="-603250"/>
            <a:ext cx="393700" cy="1600200"/>
          </a:xfrm>
          <a:prstGeom prst="rect">
            <a:avLst/>
          </a:prstGeom>
        </p:spPr>
      </p:pic>
      <p:pic>
        <p:nvPicPr>
          <p:cNvPr id="28" name="Picture 27" descr="IMG_4903-6.jpg"/>
          <p:cNvPicPr>
            <a:picLocks noChangeAspect="1"/>
          </p:cNvPicPr>
          <p:nvPr/>
        </p:nvPicPr>
        <p:blipFill>
          <a:blip r:embed="rId4" cstate="print"/>
          <a:srcRect r="47458" b="-1695"/>
          <a:stretch>
            <a:fillRect/>
          </a:stretch>
        </p:blipFill>
        <p:spPr>
          <a:xfrm rot="16200000">
            <a:off x="2127250" y="-603250"/>
            <a:ext cx="393700" cy="1600200"/>
          </a:xfrm>
          <a:prstGeom prst="rect">
            <a:avLst/>
          </a:prstGeom>
        </p:spPr>
      </p:pic>
      <p:pic>
        <p:nvPicPr>
          <p:cNvPr id="29" name="Picture 28" descr="IMG_4903-6.jpg"/>
          <p:cNvPicPr>
            <a:picLocks noChangeAspect="1"/>
          </p:cNvPicPr>
          <p:nvPr/>
        </p:nvPicPr>
        <p:blipFill>
          <a:blip r:embed="rId4" cstate="print"/>
          <a:srcRect r="47458" b="-1695"/>
          <a:stretch>
            <a:fillRect/>
          </a:stretch>
        </p:blipFill>
        <p:spPr>
          <a:xfrm rot="16200000">
            <a:off x="3651250" y="-603250"/>
            <a:ext cx="393700" cy="1600200"/>
          </a:xfrm>
          <a:prstGeom prst="rect">
            <a:avLst/>
          </a:prstGeom>
        </p:spPr>
      </p:pic>
      <p:pic>
        <p:nvPicPr>
          <p:cNvPr id="30" name="Picture 29" descr="IMG_4903-6.jpg"/>
          <p:cNvPicPr>
            <a:picLocks noChangeAspect="1"/>
          </p:cNvPicPr>
          <p:nvPr/>
        </p:nvPicPr>
        <p:blipFill>
          <a:blip r:embed="rId4" cstate="print"/>
          <a:srcRect r="47458" b="-1695"/>
          <a:stretch>
            <a:fillRect/>
          </a:stretch>
        </p:blipFill>
        <p:spPr>
          <a:xfrm rot="16200000">
            <a:off x="5175250" y="-603250"/>
            <a:ext cx="393700" cy="1600200"/>
          </a:xfrm>
          <a:prstGeom prst="rect">
            <a:avLst/>
          </a:prstGeom>
        </p:spPr>
      </p:pic>
      <p:pic>
        <p:nvPicPr>
          <p:cNvPr id="31" name="Picture 30" descr="IMG_4903-6.jpg"/>
          <p:cNvPicPr>
            <a:picLocks noChangeAspect="1"/>
          </p:cNvPicPr>
          <p:nvPr/>
        </p:nvPicPr>
        <p:blipFill>
          <a:blip r:embed="rId4" cstate="print"/>
          <a:srcRect r="47458" b="-1695"/>
          <a:stretch>
            <a:fillRect/>
          </a:stretch>
        </p:blipFill>
        <p:spPr>
          <a:xfrm rot="16200000">
            <a:off x="6699250" y="-603250"/>
            <a:ext cx="393700" cy="1600200"/>
          </a:xfrm>
          <a:prstGeom prst="rect">
            <a:avLst/>
          </a:prstGeom>
        </p:spPr>
      </p:pic>
      <p:pic>
        <p:nvPicPr>
          <p:cNvPr id="32" name="Picture 31" descr="IMG_4903-6.jpg"/>
          <p:cNvPicPr>
            <a:picLocks noChangeAspect="1"/>
          </p:cNvPicPr>
          <p:nvPr/>
        </p:nvPicPr>
        <p:blipFill>
          <a:blip r:embed="rId4" cstate="print"/>
          <a:srcRect r="47458" b="-1695"/>
          <a:stretch>
            <a:fillRect/>
          </a:stretch>
        </p:blipFill>
        <p:spPr>
          <a:xfrm rot="16200000">
            <a:off x="8223250" y="-603250"/>
            <a:ext cx="393700" cy="1600200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sr-Cyrl-RS" sz="2800" b="1" dirty="0" smtClean="0"/>
              <a:t>Опет диоба Јакшића</a:t>
            </a:r>
          </a:p>
          <a:p>
            <a:pPr>
              <a:buNone/>
            </a:pPr>
            <a:r>
              <a:rPr lang="sr-Cyrl-RS" sz="2800" i="1" u="sng" dirty="0" smtClean="0"/>
              <a:t>Вино пију два брата Јакшића:</a:t>
            </a:r>
          </a:p>
          <a:p>
            <a:pPr>
              <a:buNone/>
            </a:pPr>
            <a:endParaRPr lang="en-US" sz="2800" i="1" u="sng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4000" dirty="0" smtClean="0">
                <a:latin typeface="Century Schoolbook" pitchFamily="18" charset="0"/>
              </a:rPr>
              <a:t>Експозиција </a:t>
            </a:r>
            <a:endParaRPr lang="en-US" sz="4000" dirty="0">
              <a:latin typeface="Century Schoolbook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505200" y="2514600"/>
            <a:ext cx="8382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267200" y="26670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latin typeface="Century Schoolbook" pitchFamily="18" charset="0"/>
              </a:rPr>
              <a:t>СЛОГА, РАВНОПРАВНОСТ</a:t>
            </a:r>
            <a:endParaRPr lang="en-US" dirty="0">
              <a:latin typeface="Century Schoolbook" pitchFamily="18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762000" y="2514600"/>
            <a:ext cx="228600" cy="914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0" y="34290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latin typeface="Century Schoolbook" pitchFamily="18" charset="0"/>
              </a:rPr>
              <a:t>Симбол славља, слоге, мира </a:t>
            </a:r>
            <a:endParaRPr lang="en-US" dirty="0">
              <a:latin typeface="Century Schoolbook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05200" y="3200400"/>
            <a:ext cx="6629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Сетимо се Бановић Страхиње и </a:t>
            </a:r>
          </a:p>
          <a:p>
            <a:r>
              <a:rPr lang="sr-Cyrl-RS" dirty="0" smtClean="0"/>
              <a:t>,, </a:t>
            </a:r>
            <a:r>
              <a:rPr lang="sr-Cyrl-RS" b="1" dirty="0" smtClean="0"/>
              <a:t>Немам с киме ладно вино пити</a:t>
            </a:r>
            <a:r>
              <a:rPr lang="sr-Cyrl-RS" dirty="0" smtClean="0"/>
              <a:t>”</a:t>
            </a:r>
          </a:p>
          <a:p>
            <a:r>
              <a:rPr lang="sr-Cyrl-RS" dirty="0" smtClean="0"/>
              <a:t>Истиче се важност и </a:t>
            </a:r>
          </a:p>
          <a:p>
            <a:r>
              <a:rPr lang="sr-Cyrl-RS" dirty="0" smtClean="0"/>
              <a:t>симболика вина као</a:t>
            </a:r>
          </a:p>
          <a:p>
            <a:r>
              <a:rPr lang="sr-Cyrl-RS" dirty="0" smtClean="0"/>
              <a:t>међусобног поштовања, слоге...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3200400" y="3429000"/>
            <a:ext cx="38100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28600" y="4648200"/>
            <a:ext cx="6172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Позив у лов на јелене :</a:t>
            </a:r>
          </a:p>
          <a:p>
            <a:endParaRPr lang="sr-Cyrl-RS" dirty="0" smtClean="0"/>
          </a:p>
          <a:p>
            <a:r>
              <a:rPr lang="sr-Cyrl-RS" dirty="0" smtClean="0"/>
              <a:t>ОДБИЈАЊЕ </a:t>
            </a:r>
          </a:p>
          <a:p>
            <a:r>
              <a:rPr lang="sr-Cyrl-RS" dirty="0" smtClean="0"/>
              <a:t>                              наговештај да ће се нешто лоше десити</a:t>
            </a:r>
          </a:p>
          <a:p>
            <a:r>
              <a:rPr lang="sr-Cyrl-RS" dirty="0" smtClean="0"/>
              <a:t>РАЊЕНИ ПЛАВИ ЈЕЛЕН</a:t>
            </a:r>
          </a:p>
          <a:p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1447800" y="5410200"/>
            <a:ext cx="4572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2514600" y="5791200"/>
            <a:ext cx="1524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074" name="Picture 2" descr="ZASTO SMO OVAKVI?"/>
          <p:cNvPicPr>
            <a:picLocks noChangeAspect="1" noChangeArrowheads="1"/>
          </p:cNvPicPr>
          <p:nvPr/>
        </p:nvPicPr>
        <p:blipFill>
          <a:blip r:embed="rId2" cstate="print"/>
          <a:srcRect l="5556" t="4000" r="5556" b="6000"/>
          <a:stretch>
            <a:fillRect/>
          </a:stretch>
        </p:blipFill>
        <p:spPr bwMode="auto">
          <a:xfrm>
            <a:off x="6781800" y="4114800"/>
            <a:ext cx="1842346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" name="Picture 34" descr="IMG_4903-6.jpg"/>
          <p:cNvPicPr>
            <a:picLocks noChangeAspect="1"/>
          </p:cNvPicPr>
          <p:nvPr/>
        </p:nvPicPr>
        <p:blipFill>
          <a:blip r:embed="rId3" cstate="print"/>
          <a:srcRect r="47458" b="-1695"/>
          <a:stretch>
            <a:fillRect/>
          </a:stretch>
        </p:blipFill>
        <p:spPr>
          <a:xfrm rot="16200000">
            <a:off x="603250" y="-603250"/>
            <a:ext cx="393700" cy="1600200"/>
          </a:xfrm>
          <a:prstGeom prst="rect">
            <a:avLst/>
          </a:prstGeom>
        </p:spPr>
      </p:pic>
      <p:pic>
        <p:nvPicPr>
          <p:cNvPr id="36" name="Picture 35" descr="IMG_4903-6.jpg"/>
          <p:cNvPicPr>
            <a:picLocks noChangeAspect="1"/>
          </p:cNvPicPr>
          <p:nvPr/>
        </p:nvPicPr>
        <p:blipFill>
          <a:blip r:embed="rId3" cstate="print"/>
          <a:srcRect r="47458" b="-1695"/>
          <a:stretch>
            <a:fillRect/>
          </a:stretch>
        </p:blipFill>
        <p:spPr>
          <a:xfrm rot="16200000">
            <a:off x="2127250" y="-603250"/>
            <a:ext cx="393700" cy="1600200"/>
          </a:xfrm>
          <a:prstGeom prst="rect">
            <a:avLst/>
          </a:prstGeom>
        </p:spPr>
      </p:pic>
      <p:pic>
        <p:nvPicPr>
          <p:cNvPr id="37" name="Picture 36" descr="IMG_4903-6.jpg"/>
          <p:cNvPicPr>
            <a:picLocks noChangeAspect="1"/>
          </p:cNvPicPr>
          <p:nvPr/>
        </p:nvPicPr>
        <p:blipFill>
          <a:blip r:embed="rId3" cstate="print"/>
          <a:srcRect r="47458" b="-1695"/>
          <a:stretch>
            <a:fillRect/>
          </a:stretch>
        </p:blipFill>
        <p:spPr>
          <a:xfrm rot="16200000">
            <a:off x="3651250" y="-603250"/>
            <a:ext cx="393700" cy="1600200"/>
          </a:xfrm>
          <a:prstGeom prst="rect">
            <a:avLst/>
          </a:prstGeom>
        </p:spPr>
      </p:pic>
      <p:pic>
        <p:nvPicPr>
          <p:cNvPr id="38" name="Picture 37" descr="IMG_4903-6.jpg"/>
          <p:cNvPicPr>
            <a:picLocks noChangeAspect="1"/>
          </p:cNvPicPr>
          <p:nvPr/>
        </p:nvPicPr>
        <p:blipFill>
          <a:blip r:embed="rId3" cstate="print"/>
          <a:srcRect r="47458" b="-1695"/>
          <a:stretch>
            <a:fillRect/>
          </a:stretch>
        </p:blipFill>
        <p:spPr>
          <a:xfrm rot="16200000">
            <a:off x="5175250" y="-603250"/>
            <a:ext cx="393700" cy="1600200"/>
          </a:xfrm>
          <a:prstGeom prst="rect">
            <a:avLst/>
          </a:prstGeom>
        </p:spPr>
      </p:pic>
      <p:pic>
        <p:nvPicPr>
          <p:cNvPr id="39" name="Picture 38" descr="IMG_4903-6.jpg"/>
          <p:cNvPicPr>
            <a:picLocks noChangeAspect="1"/>
          </p:cNvPicPr>
          <p:nvPr/>
        </p:nvPicPr>
        <p:blipFill>
          <a:blip r:embed="rId3" cstate="print"/>
          <a:srcRect r="47458" b="-1695"/>
          <a:stretch>
            <a:fillRect/>
          </a:stretch>
        </p:blipFill>
        <p:spPr>
          <a:xfrm rot="16200000">
            <a:off x="6699250" y="-603250"/>
            <a:ext cx="393700" cy="1600200"/>
          </a:xfrm>
          <a:prstGeom prst="rect">
            <a:avLst/>
          </a:prstGeom>
        </p:spPr>
      </p:pic>
      <p:pic>
        <p:nvPicPr>
          <p:cNvPr id="40" name="Picture 39" descr="IMG_4903-6.jpg"/>
          <p:cNvPicPr>
            <a:picLocks noChangeAspect="1"/>
          </p:cNvPicPr>
          <p:nvPr/>
        </p:nvPicPr>
        <p:blipFill>
          <a:blip r:embed="rId3" cstate="print"/>
          <a:srcRect r="47458" b="-1695"/>
          <a:stretch>
            <a:fillRect/>
          </a:stretch>
        </p:blipFill>
        <p:spPr>
          <a:xfrm rot="16200000">
            <a:off x="8223250" y="-603250"/>
            <a:ext cx="393700" cy="1600200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latin typeface="Century Schoolbook" pitchFamily="18" charset="0"/>
              </a:rPr>
              <a:t>Заплет</a:t>
            </a:r>
            <a:endParaRPr lang="en-US" dirty="0">
              <a:latin typeface="Century Schoolboo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r-Cyrl-RS" sz="2800" b="1" dirty="0" smtClean="0"/>
              <a:t>Диоба Јакшића</a:t>
            </a:r>
          </a:p>
          <a:p>
            <a:pPr>
              <a:buNone/>
            </a:pPr>
            <a:r>
              <a:rPr lang="sr-Cyrl-RS" sz="2800" dirty="0" smtClean="0"/>
              <a:t>Дмитар наређује Анђелији да му отрује брата</a:t>
            </a:r>
          </a:p>
          <a:p>
            <a:pPr>
              <a:buFontTx/>
              <a:buChar char="-"/>
            </a:pPr>
            <a:r>
              <a:rPr lang="sr-Cyrl-RS" sz="2800" dirty="0" smtClean="0"/>
              <a:t>Унутрашњи сукоб Анђелије</a:t>
            </a:r>
          </a:p>
          <a:p>
            <a:pPr>
              <a:buFontTx/>
              <a:buChar char="-"/>
            </a:pPr>
            <a:r>
              <a:rPr lang="sr-Cyrl-RS" sz="2800" dirty="0" smtClean="0"/>
              <a:t>Згражавање над мужевљевом наредбом</a:t>
            </a:r>
          </a:p>
          <a:p>
            <a:pPr>
              <a:buFontTx/>
              <a:buChar char="-"/>
            </a:pPr>
            <a:r>
              <a:rPr lang="sr-Cyrl-RS" sz="2800" dirty="0" smtClean="0"/>
              <a:t>Неприхватљивост </a:t>
            </a:r>
          </a:p>
          <a:p>
            <a:pPr>
              <a:buFontTx/>
              <a:buChar char="-"/>
            </a:pPr>
            <a:r>
              <a:rPr lang="sr-Cyrl-RS" sz="2800" dirty="0" smtClean="0"/>
              <a:t>Брзоплетост, непромишљенст, </a:t>
            </a:r>
            <a:r>
              <a:rPr lang="sr-Cyrl-RS" sz="2400" dirty="0" smtClean="0"/>
              <a:t>кукавичлук</a:t>
            </a:r>
            <a:endParaRPr lang="en-US" sz="2400" dirty="0"/>
          </a:p>
        </p:txBody>
      </p:sp>
      <p:pic>
        <p:nvPicPr>
          <p:cNvPr id="5" name="Picture 4" descr="IMG_4903-6.jpg"/>
          <p:cNvPicPr>
            <a:picLocks noChangeAspect="1"/>
          </p:cNvPicPr>
          <p:nvPr/>
        </p:nvPicPr>
        <p:blipFill>
          <a:blip r:embed="rId2" cstate="print"/>
          <a:srcRect r="47458" b="-1695"/>
          <a:stretch>
            <a:fillRect/>
          </a:stretch>
        </p:blipFill>
        <p:spPr>
          <a:xfrm rot="16200000">
            <a:off x="603250" y="-603250"/>
            <a:ext cx="393700" cy="1600200"/>
          </a:xfrm>
          <a:prstGeom prst="rect">
            <a:avLst/>
          </a:prstGeom>
        </p:spPr>
      </p:pic>
      <p:pic>
        <p:nvPicPr>
          <p:cNvPr id="6" name="Picture 5" descr="IMG_4903-6.jpg"/>
          <p:cNvPicPr>
            <a:picLocks noChangeAspect="1"/>
          </p:cNvPicPr>
          <p:nvPr/>
        </p:nvPicPr>
        <p:blipFill>
          <a:blip r:embed="rId2" cstate="print"/>
          <a:srcRect r="47458" b="-1695"/>
          <a:stretch>
            <a:fillRect/>
          </a:stretch>
        </p:blipFill>
        <p:spPr>
          <a:xfrm rot="16200000">
            <a:off x="2127250" y="-603250"/>
            <a:ext cx="393700" cy="1600200"/>
          </a:xfrm>
          <a:prstGeom prst="rect">
            <a:avLst/>
          </a:prstGeom>
        </p:spPr>
      </p:pic>
      <p:pic>
        <p:nvPicPr>
          <p:cNvPr id="7" name="Picture 6" descr="IMG_4903-6.jpg"/>
          <p:cNvPicPr>
            <a:picLocks noChangeAspect="1"/>
          </p:cNvPicPr>
          <p:nvPr/>
        </p:nvPicPr>
        <p:blipFill>
          <a:blip r:embed="rId2" cstate="print"/>
          <a:srcRect r="47458" b="-1695"/>
          <a:stretch>
            <a:fillRect/>
          </a:stretch>
        </p:blipFill>
        <p:spPr>
          <a:xfrm rot="16200000">
            <a:off x="3651250" y="-603250"/>
            <a:ext cx="393700" cy="1600200"/>
          </a:xfrm>
          <a:prstGeom prst="rect">
            <a:avLst/>
          </a:prstGeom>
        </p:spPr>
      </p:pic>
      <p:pic>
        <p:nvPicPr>
          <p:cNvPr id="8" name="Picture 7" descr="IMG_4903-6.jpg"/>
          <p:cNvPicPr>
            <a:picLocks noChangeAspect="1"/>
          </p:cNvPicPr>
          <p:nvPr/>
        </p:nvPicPr>
        <p:blipFill>
          <a:blip r:embed="rId2" cstate="print"/>
          <a:srcRect r="47458" b="-1695"/>
          <a:stretch>
            <a:fillRect/>
          </a:stretch>
        </p:blipFill>
        <p:spPr>
          <a:xfrm rot="16200000">
            <a:off x="5175250" y="-603250"/>
            <a:ext cx="393700" cy="1600200"/>
          </a:xfrm>
          <a:prstGeom prst="rect">
            <a:avLst/>
          </a:prstGeom>
        </p:spPr>
      </p:pic>
      <p:pic>
        <p:nvPicPr>
          <p:cNvPr id="9" name="Picture 8" descr="IMG_4903-6.jpg"/>
          <p:cNvPicPr>
            <a:picLocks noChangeAspect="1"/>
          </p:cNvPicPr>
          <p:nvPr/>
        </p:nvPicPr>
        <p:blipFill>
          <a:blip r:embed="rId2" cstate="print"/>
          <a:srcRect r="47458" b="-1695"/>
          <a:stretch>
            <a:fillRect/>
          </a:stretch>
        </p:blipFill>
        <p:spPr>
          <a:xfrm rot="16200000">
            <a:off x="6699250" y="-603250"/>
            <a:ext cx="393700" cy="1600200"/>
          </a:xfrm>
          <a:prstGeom prst="rect">
            <a:avLst/>
          </a:prstGeom>
        </p:spPr>
      </p:pic>
      <p:pic>
        <p:nvPicPr>
          <p:cNvPr id="10" name="Picture 9" descr="IMG_4903-6.jpg"/>
          <p:cNvPicPr>
            <a:picLocks noChangeAspect="1"/>
          </p:cNvPicPr>
          <p:nvPr/>
        </p:nvPicPr>
        <p:blipFill>
          <a:blip r:embed="rId2" cstate="print"/>
          <a:srcRect r="47458" b="-1695"/>
          <a:stretch>
            <a:fillRect/>
          </a:stretch>
        </p:blipFill>
        <p:spPr>
          <a:xfrm rot="16200000">
            <a:off x="8147050" y="-603250"/>
            <a:ext cx="393700" cy="1600200"/>
          </a:xfrm>
          <a:prstGeom prst="rect">
            <a:avLst/>
          </a:prstGeom>
        </p:spPr>
      </p:pic>
      <p:pic>
        <p:nvPicPr>
          <p:cNvPr id="11" name="Picture 10" descr="IMG_4903-6.jpg"/>
          <p:cNvPicPr>
            <a:picLocks noChangeAspect="1"/>
          </p:cNvPicPr>
          <p:nvPr/>
        </p:nvPicPr>
        <p:blipFill>
          <a:blip r:embed="rId2" cstate="print"/>
          <a:srcRect r="47458" b="-1695"/>
          <a:stretch>
            <a:fillRect/>
          </a:stretch>
        </p:blipFill>
        <p:spPr>
          <a:xfrm rot="16200000">
            <a:off x="603250" y="5861050"/>
            <a:ext cx="393700" cy="1600200"/>
          </a:xfrm>
          <a:prstGeom prst="rect">
            <a:avLst/>
          </a:prstGeom>
        </p:spPr>
      </p:pic>
      <p:pic>
        <p:nvPicPr>
          <p:cNvPr id="12" name="Picture 11" descr="IMG_4903-6.jpg"/>
          <p:cNvPicPr>
            <a:picLocks noChangeAspect="1"/>
          </p:cNvPicPr>
          <p:nvPr/>
        </p:nvPicPr>
        <p:blipFill>
          <a:blip r:embed="rId2" cstate="print"/>
          <a:srcRect r="47458" b="-1695"/>
          <a:stretch>
            <a:fillRect/>
          </a:stretch>
        </p:blipFill>
        <p:spPr>
          <a:xfrm rot="16200000">
            <a:off x="2127250" y="5861050"/>
            <a:ext cx="393700" cy="1600200"/>
          </a:xfrm>
          <a:prstGeom prst="rect">
            <a:avLst/>
          </a:prstGeom>
        </p:spPr>
      </p:pic>
      <p:pic>
        <p:nvPicPr>
          <p:cNvPr id="13" name="Picture 12" descr="IMG_4903-6.jpg"/>
          <p:cNvPicPr>
            <a:picLocks noChangeAspect="1"/>
          </p:cNvPicPr>
          <p:nvPr/>
        </p:nvPicPr>
        <p:blipFill>
          <a:blip r:embed="rId2" cstate="print"/>
          <a:srcRect r="47458" b="-1695"/>
          <a:stretch>
            <a:fillRect/>
          </a:stretch>
        </p:blipFill>
        <p:spPr>
          <a:xfrm rot="16200000">
            <a:off x="3651250" y="5861050"/>
            <a:ext cx="393700" cy="1600200"/>
          </a:xfrm>
          <a:prstGeom prst="rect">
            <a:avLst/>
          </a:prstGeom>
        </p:spPr>
      </p:pic>
      <p:pic>
        <p:nvPicPr>
          <p:cNvPr id="14" name="Picture 13" descr="IMG_4903-6.jpg"/>
          <p:cNvPicPr>
            <a:picLocks noChangeAspect="1"/>
          </p:cNvPicPr>
          <p:nvPr/>
        </p:nvPicPr>
        <p:blipFill>
          <a:blip r:embed="rId2" cstate="print"/>
          <a:srcRect r="47458" b="-1695"/>
          <a:stretch>
            <a:fillRect/>
          </a:stretch>
        </p:blipFill>
        <p:spPr>
          <a:xfrm rot="16200000">
            <a:off x="5175250" y="5861050"/>
            <a:ext cx="393700" cy="1600200"/>
          </a:xfrm>
          <a:prstGeom prst="rect">
            <a:avLst/>
          </a:prstGeom>
        </p:spPr>
      </p:pic>
      <p:pic>
        <p:nvPicPr>
          <p:cNvPr id="15" name="Picture 14" descr="IMG_4903-6.jpg"/>
          <p:cNvPicPr>
            <a:picLocks noChangeAspect="1"/>
          </p:cNvPicPr>
          <p:nvPr/>
        </p:nvPicPr>
        <p:blipFill>
          <a:blip r:embed="rId2" cstate="print"/>
          <a:srcRect r="47458" b="-1695"/>
          <a:stretch>
            <a:fillRect/>
          </a:stretch>
        </p:blipFill>
        <p:spPr>
          <a:xfrm rot="16200000">
            <a:off x="6699250" y="5861050"/>
            <a:ext cx="393700" cy="1600200"/>
          </a:xfrm>
          <a:prstGeom prst="rect">
            <a:avLst/>
          </a:prstGeom>
        </p:spPr>
      </p:pic>
      <p:pic>
        <p:nvPicPr>
          <p:cNvPr id="16" name="Picture 15" descr="IMG_4903-6.jpg"/>
          <p:cNvPicPr>
            <a:picLocks noChangeAspect="1"/>
          </p:cNvPicPr>
          <p:nvPr/>
        </p:nvPicPr>
        <p:blipFill>
          <a:blip r:embed="rId2" cstate="print"/>
          <a:srcRect r="47458" b="-1695"/>
          <a:stretch>
            <a:fillRect/>
          </a:stretch>
        </p:blipFill>
        <p:spPr>
          <a:xfrm rot="16200000">
            <a:off x="8147050" y="5861050"/>
            <a:ext cx="393700" cy="1600200"/>
          </a:xfrm>
          <a:prstGeom prst="rect">
            <a:avLst/>
          </a:prstGeom>
        </p:spPr>
      </p:pic>
      <p:pic>
        <p:nvPicPr>
          <p:cNvPr id="1026" name="Picture 2" descr="srpske-epske-junacke-narodne-pesme-195 | СРБСКИ ЖУРНАЛ"/>
          <p:cNvPicPr>
            <a:picLocks noChangeAspect="1" noChangeArrowheads="1"/>
          </p:cNvPicPr>
          <p:nvPr/>
        </p:nvPicPr>
        <p:blipFill>
          <a:blip r:embed="rId3" cstate="print"/>
          <a:srcRect t="26997" r="34286"/>
          <a:stretch>
            <a:fillRect/>
          </a:stretch>
        </p:blipFill>
        <p:spPr bwMode="auto">
          <a:xfrm>
            <a:off x="6781800" y="2667000"/>
            <a:ext cx="2209800" cy="3637363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r-Cyrl-RS" sz="2800" b="1" dirty="0" smtClean="0"/>
              <a:t>Опет диоба Јакшића</a:t>
            </a:r>
          </a:p>
          <a:p>
            <a:pPr>
              <a:buNone/>
            </a:pPr>
            <a:r>
              <a:rPr lang="sr-Cyrl-RS" sz="2400" dirty="0" smtClean="0"/>
              <a:t>Утицај жене </a:t>
            </a:r>
            <a:r>
              <a:rPr lang="sr-Cyrl-RS" sz="2400" dirty="0" smtClean="0">
                <a:solidFill>
                  <a:srgbClr val="C00000"/>
                </a:solidFill>
              </a:rPr>
              <a:t> =  </a:t>
            </a:r>
            <a:r>
              <a:rPr lang="sr-Cyrl-RS" sz="2400" dirty="0" smtClean="0"/>
              <a:t>завада, похлепа</a:t>
            </a:r>
          </a:p>
          <a:p>
            <a:pPr>
              <a:buNone/>
            </a:pPr>
            <a:r>
              <a:rPr lang="sr-Cyrl-RS" sz="2400" dirty="0" smtClean="0"/>
              <a:t>-   НЕРАВНОПРАВНА подела</a:t>
            </a:r>
          </a:p>
          <a:p>
            <a:pPr>
              <a:buFontTx/>
              <a:buChar char="-"/>
            </a:pPr>
            <a:r>
              <a:rPr lang="sr-Cyrl-RS" sz="2400" dirty="0" smtClean="0"/>
              <a:t>Нема свађе, поштовање</a:t>
            </a:r>
          </a:p>
          <a:p>
            <a:pPr>
              <a:buNone/>
            </a:pPr>
            <a:r>
              <a:rPr lang="sr-Cyrl-RS" sz="2400" dirty="0" smtClean="0"/>
              <a:t>Шћепан – тежи материјалном (под утицајем жене)</a:t>
            </a:r>
          </a:p>
          <a:p>
            <a:pPr>
              <a:buNone/>
            </a:pPr>
            <a:r>
              <a:rPr lang="sr-Cyrl-RS" sz="2400" dirty="0" smtClean="0"/>
              <a:t>Митар – породица испред материјалног</a:t>
            </a:r>
          </a:p>
          <a:p>
            <a:pPr>
              <a:buNone/>
            </a:pPr>
            <a:r>
              <a:rPr lang="sr-Cyrl-RS" sz="2400" dirty="0" smtClean="0"/>
              <a:t>ОВЦА</a:t>
            </a:r>
            <a:r>
              <a:rPr lang="sr-Cyrl-RS" sz="2400" dirty="0" smtClean="0">
                <a:solidFill>
                  <a:srgbClr val="C00000"/>
                </a:solidFill>
              </a:rPr>
              <a:t> = </a:t>
            </a:r>
            <a:r>
              <a:rPr lang="sr-Cyrl-RS" sz="2400" dirty="0" smtClean="0"/>
              <a:t>младост, потомство, безбрижност</a:t>
            </a:r>
          </a:p>
          <a:p>
            <a:pPr>
              <a:buNone/>
            </a:pPr>
            <a:r>
              <a:rPr lang="sr-Cyrl-RS" sz="2400" dirty="0" smtClean="0"/>
              <a:t>ДИНАРИ </a:t>
            </a:r>
            <a:r>
              <a:rPr lang="sr-Cyrl-RS" sz="2400" dirty="0" smtClean="0">
                <a:solidFill>
                  <a:srgbClr val="C00000"/>
                </a:solidFill>
              </a:rPr>
              <a:t>= </a:t>
            </a:r>
            <a:r>
              <a:rPr lang="sr-Cyrl-RS" sz="2400" dirty="0" smtClean="0"/>
              <a:t>богатсво</a:t>
            </a:r>
          </a:p>
          <a:p>
            <a:pPr>
              <a:buNone/>
            </a:pPr>
            <a:r>
              <a:rPr lang="sr-Cyrl-RS" sz="2400" dirty="0" smtClean="0"/>
              <a:t>ОРУЖЈЕ </a:t>
            </a:r>
            <a:r>
              <a:rPr lang="sr-Cyrl-RS" sz="2400" dirty="0" smtClean="0">
                <a:solidFill>
                  <a:srgbClr val="C00000"/>
                </a:solidFill>
              </a:rPr>
              <a:t>= </a:t>
            </a:r>
            <a:r>
              <a:rPr lang="sr-Cyrl-RS" sz="2400" dirty="0" smtClean="0"/>
              <a:t>углед, снага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4000" dirty="0" smtClean="0">
                <a:latin typeface="Century Schoolbook" pitchFamily="18" charset="0"/>
              </a:rPr>
              <a:t>Заплет</a:t>
            </a:r>
            <a:endParaRPr lang="en-US" sz="4000" dirty="0">
              <a:latin typeface="Century Schoolbook" pitchFamily="18" charset="0"/>
            </a:endParaRPr>
          </a:p>
        </p:txBody>
      </p:sp>
      <p:pic>
        <p:nvPicPr>
          <p:cNvPr id="7" name="Picture 6" descr="IMG_4903-6.jpg"/>
          <p:cNvPicPr>
            <a:picLocks noChangeAspect="1"/>
          </p:cNvPicPr>
          <p:nvPr/>
        </p:nvPicPr>
        <p:blipFill>
          <a:blip r:embed="rId2" cstate="print"/>
          <a:srcRect r="47458" b="-1695"/>
          <a:stretch>
            <a:fillRect/>
          </a:stretch>
        </p:blipFill>
        <p:spPr>
          <a:xfrm rot="16200000">
            <a:off x="603250" y="-603250"/>
            <a:ext cx="393700" cy="1600200"/>
          </a:xfrm>
          <a:prstGeom prst="rect">
            <a:avLst/>
          </a:prstGeom>
        </p:spPr>
      </p:pic>
      <p:pic>
        <p:nvPicPr>
          <p:cNvPr id="8" name="Picture 7" descr="IMG_4903-6.jpg"/>
          <p:cNvPicPr>
            <a:picLocks noChangeAspect="1"/>
          </p:cNvPicPr>
          <p:nvPr/>
        </p:nvPicPr>
        <p:blipFill>
          <a:blip r:embed="rId2" cstate="print"/>
          <a:srcRect r="47458" b="-1695"/>
          <a:stretch>
            <a:fillRect/>
          </a:stretch>
        </p:blipFill>
        <p:spPr>
          <a:xfrm rot="16200000">
            <a:off x="2127250" y="-603250"/>
            <a:ext cx="393700" cy="1600200"/>
          </a:xfrm>
          <a:prstGeom prst="rect">
            <a:avLst/>
          </a:prstGeom>
        </p:spPr>
      </p:pic>
      <p:pic>
        <p:nvPicPr>
          <p:cNvPr id="9" name="Picture 8" descr="IMG_4903-6.jpg"/>
          <p:cNvPicPr>
            <a:picLocks noChangeAspect="1"/>
          </p:cNvPicPr>
          <p:nvPr/>
        </p:nvPicPr>
        <p:blipFill>
          <a:blip r:embed="rId2" cstate="print"/>
          <a:srcRect r="47458" b="-1695"/>
          <a:stretch>
            <a:fillRect/>
          </a:stretch>
        </p:blipFill>
        <p:spPr>
          <a:xfrm rot="16200000">
            <a:off x="3651250" y="-603250"/>
            <a:ext cx="393700" cy="1600200"/>
          </a:xfrm>
          <a:prstGeom prst="rect">
            <a:avLst/>
          </a:prstGeom>
        </p:spPr>
      </p:pic>
      <p:pic>
        <p:nvPicPr>
          <p:cNvPr id="10" name="Picture 9" descr="IMG_4903-6.jpg"/>
          <p:cNvPicPr>
            <a:picLocks noChangeAspect="1"/>
          </p:cNvPicPr>
          <p:nvPr/>
        </p:nvPicPr>
        <p:blipFill>
          <a:blip r:embed="rId2" cstate="print"/>
          <a:srcRect r="47458" b="-1695"/>
          <a:stretch>
            <a:fillRect/>
          </a:stretch>
        </p:blipFill>
        <p:spPr>
          <a:xfrm rot="16200000">
            <a:off x="5175250" y="-603250"/>
            <a:ext cx="393700" cy="1600200"/>
          </a:xfrm>
          <a:prstGeom prst="rect">
            <a:avLst/>
          </a:prstGeom>
        </p:spPr>
      </p:pic>
      <p:pic>
        <p:nvPicPr>
          <p:cNvPr id="11" name="Picture 10" descr="IMG_4903-6.jpg"/>
          <p:cNvPicPr>
            <a:picLocks noChangeAspect="1"/>
          </p:cNvPicPr>
          <p:nvPr/>
        </p:nvPicPr>
        <p:blipFill>
          <a:blip r:embed="rId2" cstate="print"/>
          <a:srcRect r="47458" b="-1695"/>
          <a:stretch>
            <a:fillRect/>
          </a:stretch>
        </p:blipFill>
        <p:spPr>
          <a:xfrm rot="16200000">
            <a:off x="6699250" y="-603250"/>
            <a:ext cx="393700" cy="1600200"/>
          </a:xfrm>
          <a:prstGeom prst="rect">
            <a:avLst/>
          </a:prstGeom>
        </p:spPr>
      </p:pic>
      <p:pic>
        <p:nvPicPr>
          <p:cNvPr id="12" name="Picture 11" descr="IMG_4903-6.jpg"/>
          <p:cNvPicPr>
            <a:picLocks noChangeAspect="1"/>
          </p:cNvPicPr>
          <p:nvPr/>
        </p:nvPicPr>
        <p:blipFill>
          <a:blip r:embed="rId2" cstate="print"/>
          <a:srcRect r="47458" b="-1695"/>
          <a:stretch>
            <a:fillRect/>
          </a:stretch>
        </p:blipFill>
        <p:spPr>
          <a:xfrm rot="16200000">
            <a:off x="8261350" y="-641350"/>
            <a:ext cx="393700" cy="1676400"/>
          </a:xfrm>
          <a:prstGeom prst="rect">
            <a:avLst/>
          </a:prstGeom>
        </p:spPr>
      </p:pic>
      <p:pic>
        <p:nvPicPr>
          <p:cNvPr id="27652" name="Picture 4" descr="Epska narodna poezija: Ciklus Kraljevića Mar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4800600"/>
            <a:ext cx="3078480" cy="1924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650" name="Picture 2" descr="O ojlskinu s rupom, u Godini svinje – Putovanja, sasvim ličn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1905000"/>
            <a:ext cx="1828800" cy="14708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6" name="Straight Arrow Connector 15"/>
          <p:cNvCxnSpPr/>
          <p:nvPr/>
        </p:nvCxnSpPr>
        <p:spPr>
          <a:xfrm flipV="1">
            <a:off x="6172200" y="3505200"/>
            <a:ext cx="7620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3352800" y="5029200"/>
            <a:ext cx="19050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