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61" r:id="rId4"/>
    <p:sldId id="258" r:id="rId5"/>
    <p:sldId id="263" r:id="rId6"/>
    <p:sldId id="272" r:id="rId7"/>
    <p:sldId id="260" r:id="rId8"/>
    <p:sldId id="271" r:id="rId9"/>
    <p:sldId id="262" r:id="rId10"/>
    <p:sldId id="270" r:id="rId11"/>
    <p:sldId id="264" r:id="rId12"/>
    <p:sldId id="269" r:id="rId13"/>
    <p:sldId id="265" r:id="rId14"/>
    <p:sldId id="268" r:id="rId15"/>
    <p:sldId id="266" r:id="rId16"/>
    <p:sldId id="267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>
        <p:scale>
          <a:sx n="70" d="100"/>
          <a:sy n="70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F56FAF-FEC7-439F-92E8-4E8C94143A57}" type="datetimeFigureOut">
              <a:rPr lang="sr-Cyrl-RS" smtClean="0"/>
              <a:t>1.4.2020.</a:t>
            </a:fld>
            <a:endParaRPr lang="sr-Cyrl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7BA535-6F9E-40DA-B731-A597C5C8864E}" type="slidenum">
              <a:rPr lang="sr-Cyrl-RS" smtClean="0"/>
              <a:t>‹#›</a:t>
            </a:fld>
            <a:endParaRPr lang="sr-Cyrl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2636912"/>
            <a:ext cx="7851648" cy="18288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r-Cyrl-RS" dirty="0" smtClean="0">
                <a:ln w="11430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accent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Послератниразвој Југославије – друштво и култура</a:t>
            </a:r>
            <a:endParaRPr lang="sr-Cyrl-RS" dirty="0">
              <a:ln w="11430">
                <a:solidFill>
                  <a:schemeClr val="bg2">
                    <a:lumMod val="50000"/>
                  </a:schemeClr>
                </a:solidFill>
              </a:ln>
              <a:solidFill>
                <a:schemeClr val="accent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7" name="Picture 3" descr="C:\Users\мирком\Downloads\ист\грб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5539"/>
            <a:ext cx="2987824" cy="308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29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09" r="21351"/>
          <a:stretch/>
        </p:blipFill>
        <p:spPr>
          <a:xfrm>
            <a:off x="5711287" y="1052736"/>
            <a:ext cx="3556439" cy="35283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0" name="Picture 2" descr="C:\Users\мирком\Downloads\ист\јх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0" t="-1066" r="20817" b="1"/>
          <a:stretch/>
        </p:blipFill>
        <p:spPr bwMode="auto">
          <a:xfrm>
            <a:off x="1187624" y="3267551"/>
            <a:ext cx="3635896" cy="35904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мирком\Downloads\ист\хј н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829"/>
            <a:ext cx="5753511" cy="319214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48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Спорт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9" y="2132857"/>
            <a:ext cx="8496944" cy="4392488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Прву олимпијску медаљу освојио је Иван Губијан, бацач кладива у Лондону 1948. године.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 Олимпијади у Хелсинкију освојена је прва златна медаља, освојили су је сплитски Гусари.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Највећи успех постигла је Црвена Звезда 1991. године освојиви титулу првака Европе и побрдника Интерконтиненталног купа.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За успехе југословенских клубова заслужне су екипе: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>
                <a:latin typeface="Times New Roman" pitchFamily="18" charset="0"/>
                <a:cs typeface="Times New Roman" pitchFamily="18" charset="0"/>
              </a:rPr>
              <a:t>Партизан (финалиста Купа шампиона 1966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Динамо из Загреба (победник Купа сајамских градова 1967.)</a:t>
            </a:r>
          </a:p>
          <a:p>
            <a:pPr lvl="1">
              <a:buFont typeface="Wingdings" pitchFamily="2" charset="2"/>
              <a:buChar char="Ø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Црвена Звезда (финалиста купа УЕФА 1976.)</a:t>
            </a:r>
          </a:p>
          <a:p>
            <a:pPr marL="411480" lvl="1" indent="0">
              <a:buNone/>
            </a:pP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16679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мирком\Downloads\ист\пар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996952"/>
            <a:ext cx="2745204" cy="38781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035" y="0"/>
            <a:ext cx="5408330" cy="3328203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148" name="Picture 4" descr="C:\Users\мирком\Downloads\ист\дим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56773"/>
            <a:ext cx="3313737" cy="326974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мирком\Downloads\ист\иг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12976"/>
            <a:ext cx="3260718" cy="361281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55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Архитектура 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СФР Југославија је у уметничком и архитектонском смислу бил снажно оријентисана на модернизам, који се примењује у пројектовању болница, школа, јавних установа, а првенствено објеката колективног становања.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Током педесетих па до краја седамдесетих година ХХ века требало је изградити огроман број објеката, а да то буде ефикасно и јефтино.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Главни финансијер била је држава, чији се интерес заснивао на јефтиној градњи.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386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323"/>
            <a:ext cx="4213649" cy="31561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мирком\Downloads\ист\унив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09067"/>
            <a:ext cx="4495572" cy="312517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мирком\Downloads\ист\пф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01" y="620688"/>
            <a:ext cx="3528392" cy="53022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49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Филмска уметност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fontScale="925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СФРЈ је развијала кинематографију почевши од 1950-их.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Најзначајни филмски студији били су Јадран филм у Загребу и Авала филм у Београду.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Први југословенски филм 1959. номинован је за Оскара за најбољи филм на страноме језику, био је </a:t>
            </a:r>
            <a:r>
              <a:rPr lang="sr-Cyrl-RS" i="1" dirty="0" smtClean="0">
                <a:latin typeface="Times New Roman" pitchFamily="18" charset="0"/>
                <a:cs typeface="Times New Roman" pitchFamily="18" charset="0"/>
              </a:rPr>
              <a:t>Цеста дуга годину дана,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један је од само шест филмова из СФРЈ којима је то успело.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Скупљач перја освојио је 1967. Гран при жирија Филмског фестивала у Кану.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Најпопуларнији жанр је неко време био партизански филм.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802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154281"/>
            <a:ext cx="3269872" cy="47037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4" name="Picture 2" descr="C:\Users\мирком\Downloads\ист\цдгд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" y="2679386"/>
            <a:ext cx="2867977" cy="417861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мирком\Downloads\отнсп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83"/>
            <a:ext cx="2936989" cy="41490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89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0000"/>
                    </a14:imgEffect>
                    <a14:imgEffect>
                      <a14:brightnessContrast bright="5000" contrast="10000"/>
                    </a14:imgEffect>
                  </a14:imgLayer>
                </a14:imgProps>
              </a:ext>
            </a:extLst>
          </a:blip>
          <a:srcRect/>
          <a:stretch>
            <a:fillRect l="-1000" t="-1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76" y="24867"/>
            <a:ext cx="7092280" cy="1143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r-Cyrl-RS" b="1" dirty="0" smtClean="0">
                <a:ln/>
                <a:solidFill>
                  <a:schemeClr val="accent3"/>
                </a:solidFill>
              </a:rPr>
              <a:t>Садржај</a:t>
            </a:r>
            <a:endParaRPr lang="sr-Cyrl-RS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6192688" cy="438912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buFont typeface="Vivaldi" pitchFamily="66" charset="0"/>
              <a:buChar char="K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>
              <a:buFont typeface="Vivaldi" pitchFamily="66" charset="0"/>
              <a:buChar char="K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Привреда</a:t>
            </a:r>
          </a:p>
          <a:p>
            <a:pPr>
              <a:buFont typeface="Vivaldi" pitchFamily="66" charset="0"/>
              <a:buChar char="K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Уметност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v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Образовање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v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Музика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v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Спорт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v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Архитектура</a:t>
            </a:r>
          </a:p>
          <a:p>
            <a:pPr lvl="1">
              <a:buClr>
                <a:schemeClr val="accent3"/>
              </a:buClr>
              <a:buFont typeface="Wingdings" pitchFamily="2" charset="2"/>
              <a:buChar char="v"/>
            </a:pPr>
            <a:r>
              <a:rPr lang="sr-Cyrl-RS" sz="2800" b="1" dirty="0" smtClean="0">
                <a:ln w="76200">
                  <a:solidFill>
                    <a:srgbClr val="61FFFF"/>
                  </a:solidFill>
                  <a:prstDash val="solid"/>
                </a:ln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Филмска уметност</a:t>
            </a:r>
          </a:p>
          <a:p>
            <a:pPr lvl="1"/>
            <a:endParaRPr lang="sr-Cyrl-RS" sz="2800" b="1" dirty="0" smtClean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79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Привреда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132857"/>
            <a:ext cx="8136903" cy="4464496"/>
          </a:xfrm>
        </p:spPr>
        <p:txBody>
          <a:bodyPr>
            <a:normAutofit lnSpcReduction="10000"/>
          </a:bodyPr>
          <a:lstStyle/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Упркос заједничком почетку, привреда социјалистичке Југославије је била много другачија од привреда Совјетског савеза и других источноевропских социјалистичких држава. 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Предузћа нису била државно, већ друштвено власништво. 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Током Другог светског рата инфраструктура југославије је била уништена.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Чак су и најразијенији делови државе били увелико рурални, а оно мало индустрије у држави је било углавном оштећено или уништено.</a:t>
            </a:r>
          </a:p>
        </p:txBody>
      </p:sp>
    </p:spTree>
    <p:extLst>
      <p:ext uri="{BB962C8B-B14F-4D97-AF65-F5344CB8AC3E}">
        <p14:creationId xmlns:p14="http://schemas.microsoft.com/office/powerpoint/2010/main" val="99300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УВОД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2060848"/>
            <a:ext cx="8352928" cy="4464495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Социјалистичка Федеративна Република Југославија (СФРЈ), бивша је југословенска држава.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остојала од краја Другог светског рата, до рата почетком деведесетих година двадесетог века.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Била је социјалистичка држава.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Формирана је 10. августа 1945. године као наследница Краљевине Југославије. 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Дана 29. новембра 1945. године мења име у Федеративна Народна Република Југославија, док је 1963. године коначно променила име у Социјалистичка Федеративна Република Југославија. </a:t>
            </a:r>
          </a:p>
          <a:p>
            <a:pPr>
              <a:buClr>
                <a:schemeClr val="tx2"/>
              </a:buClr>
              <a:buFont typeface="Vivaldi" pitchFamily="66" charset="0"/>
              <a:buChar char="&amp;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Главни град СФРЈ био је Београд.</a:t>
            </a:r>
          </a:p>
          <a:p>
            <a:endParaRPr lang="sr-Cyrl-RS" dirty="0"/>
          </a:p>
        </p:txBody>
      </p:sp>
      <p:pic>
        <p:nvPicPr>
          <p:cNvPr id="8195" name="Picture 3" descr="C:\Users\мирком\Downloads\ист\225px-Palmed'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0"/>
            <a:ext cx="2699792" cy="202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мирком\Downloads\ист\800px-Zastava_850_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003" y="16935"/>
            <a:ext cx="2709795" cy="203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95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9" dur="indefinite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Уметност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2248347"/>
            <a:ext cx="8208911" cy="4276997"/>
          </a:xfrm>
        </p:spPr>
        <p:txBody>
          <a:bodyPr>
            <a:normAutofit fontScale="925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Све до распада девдесетих година ХХ века, Југослвија је била модерно мултикултурно друштво, базирано на концепту Братства и јединства.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Југославија се представљала као лидер Покрета несврстаних, али и као креатор новог, марксистичког света.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Уметници из различитих националних средина били популарни на целој територији СФРЈ. 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Југославија је била толерантна за све врсте уметности, чак и оне критичне, што је чинило Југославију слободном земљом, без обзира на једнопартиски систем.</a:t>
            </a:r>
          </a:p>
          <a:p>
            <a:endParaRPr lang="sr-Cyrl-RS" dirty="0" smtClean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0990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-17381"/>
            <a:ext cx="5191577" cy="68507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9218" name="Picture 2" descr="C:\Users\мирком\Downloads\ист\нх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348880"/>
            <a:ext cx="4258476" cy="2712695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54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Образовање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Неписменост у држави спала је са 50% 1921. на мање од 10% 1981.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Око трећине становништва завршила је секундарно образовање а 6% завршило свеучилиште или стекло високу стручну спрему.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До 1945. на територији Југославије постојала су три универзитета.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До 1980-их, број свеучилишта поратао је на 17, док је просечан гпдишњи број полазника високог образовања досегнуо 400.000 студената, од којих су преко 45% биле жене.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52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" y="0"/>
            <a:ext cx="9141698" cy="6858000"/>
          </a:xfrm>
        </p:spPr>
      </p:pic>
    </p:spTree>
    <p:extLst>
      <p:ext uri="{BB962C8B-B14F-4D97-AF65-F5344CB8AC3E}">
        <p14:creationId xmlns:p14="http://schemas.microsoft.com/office/powerpoint/2010/main" val="412136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r-Cyrl-R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Музика</a:t>
            </a:r>
            <a:endParaRPr lang="sr-Cyrl-R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8" cy="4464496"/>
          </a:xfrm>
        </p:spPr>
        <p:txBody>
          <a:bodyPr>
            <a:normAutofit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Југославија јесве више примала утицај европских трендова.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Поп и рок музика утицале су на млађе генерације, како у приступу музици тако и у стилу облачења.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Огромну популарност стекла је сарајевска група Бијело дугме, траг су оставиле у ЈУ група и Робља чорба.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,,Нови талас обележил су Азра, Идоли, Бајага и инструктори, Прљаво казалиште.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Од вокалних солиста дуготрајност на естаради потврдили су Здравко Чолић и Ђорђе Балашевић.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77354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59588</TotalTime>
  <Words>642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Послератниразвој Југославије – друштво и култура</vt:lpstr>
      <vt:lpstr>Садржај</vt:lpstr>
      <vt:lpstr>Привреда</vt:lpstr>
      <vt:lpstr>УВОД</vt:lpstr>
      <vt:lpstr>Уметност</vt:lpstr>
      <vt:lpstr>PowerPoint Presentation</vt:lpstr>
      <vt:lpstr>Образовање</vt:lpstr>
      <vt:lpstr>PowerPoint Presentation</vt:lpstr>
      <vt:lpstr>Музика</vt:lpstr>
      <vt:lpstr>PowerPoint Presentation</vt:lpstr>
      <vt:lpstr>Спорт</vt:lpstr>
      <vt:lpstr>PowerPoint Presentation</vt:lpstr>
      <vt:lpstr>Архитектура </vt:lpstr>
      <vt:lpstr>PowerPoint Presentation</vt:lpstr>
      <vt:lpstr>Филмска уметност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Послератниразвој Југославије – друштво и култура</dc:title>
  <dc:creator>мирком</dc:creator>
  <cp:lastModifiedBy>мирком</cp:lastModifiedBy>
  <cp:revision>30</cp:revision>
  <dcterms:created xsi:type="dcterms:W3CDTF">2020-04-01T16:21:20Z</dcterms:created>
  <dcterms:modified xsi:type="dcterms:W3CDTF">2020-05-13T01:30:09Z</dcterms:modified>
</cp:coreProperties>
</file>