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7CA52-61F4-41ED-9014-2FCFF531883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B6DB-54FC-4681-B176-7C01FE40F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>
            <a:normAutofit/>
          </a:bodyPr>
          <a:lstStyle/>
          <a:p>
            <a:r>
              <a:rPr lang="sr-Latn-CS" b="1" i="1" dirty="0" smtClean="0"/>
              <a:t>Zaštita zdravlja u vreme </a:t>
            </a:r>
            <a:r>
              <a:rPr lang="sr-Latn-CS" b="1" i="1" dirty="0" smtClean="0"/>
              <a:t>koronavirusa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Dezinfekciono sredstvo</a:t>
            </a:r>
            <a:endParaRPr lang="en-US" dirty="0"/>
          </a:p>
        </p:txBody>
      </p:sp>
      <p:pic>
        <p:nvPicPr>
          <p:cNvPr id="4" name="Content Placeholder 3" descr="20200518_113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4487" y="2254350"/>
            <a:ext cx="4500595" cy="3563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00562" y="1571612"/>
            <a:ext cx="22777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/>
              <a:t>-Sastojci:</a:t>
            </a:r>
          </a:p>
          <a:p>
            <a:r>
              <a:rPr lang="sr-Latn-CS" dirty="0" smtClean="0"/>
              <a:t>-destilovan voda</a:t>
            </a:r>
          </a:p>
          <a:p>
            <a:r>
              <a:rPr lang="sr-Latn-CS" dirty="0" smtClean="0"/>
              <a:t>-medicinski alkohol</a:t>
            </a:r>
          </a:p>
          <a:p>
            <a:r>
              <a:rPr lang="sr-Latn-CS" dirty="0" smtClean="0"/>
              <a:t>-eterično ulje</a:t>
            </a:r>
          </a:p>
          <a:p>
            <a:r>
              <a:rPr lang="sr-Latn-CS" dirty="0" smtClean="0"/>
              <a:t>-gel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286124"/>
            <a:ext cx="442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-Priprema:</a:t>
            </a:r>
          </a:p>
          <a:p>
            <a:r>
              <a:rPr lang="sr-Latn-CS" dirty="0" smtClean="0"/>
              <a:t>-Pripremiti sve sastojke i izabrati ulje </a:t>
            </a:r>
          </a:p>
          <a:p>
            <a:r>
              <a:rPr lang="sr-Latn-CS" dirty="0" smtClean="0"/>
              <a:t>po želji, to ulje može biti i bazično ulje </a:t>
            </a:r>
          </a:p>
          <a:p>
            <a:r>
              <a:rPr lang="sr-Latn-CS" dirty="0" smtClean="0"/>
              <a:t>kao što je maslinovo i njemu možete </a:t>
            </a:r>
          </a:p>
          <a:p>
            <a:r>
              <a:rPr lang="sr-Latn-CS" dirty="0" smtClean="0"/>
              <a:t>dodati 4-5 kapi nekog eteričnog ulja </a:t>
            </a:r>
          </a:p>
          <a:p>
            <a:r>
              <a:rPr lang="sr-Latn-CS" dirty="0" smtClean="0"/>
              <a:t>(lavanda,eukaliptus) onda dodati 7 </a:t>
            </a:r>
          </a:p>
          <a:p>
            <a:r>
              <a:rPr lang="sr-Latn-CS" dirty="0" smtClean="0"/>
              <a:t>kašika alkohola,2 kašike bilo kog gela</a:t>
            </a:r>
          </a:p>
          <a:p>
            <a:r>
              <a:rPr lang="sr-Latn-CS" dirty="0" smtClean="0"/>
              <a:t>i </a:t>
            </a:r>
            <a:r>
              <a:rPr lang="sr-Latn-CS" dirty="0" smtClean="0"/>
              <a:t>10 </a:t>
            </a:r>
            <a:r>
              <a:rPr lang="sr-Latn-CS" dirty="0" smtClean="0"/>
              <a:t>kašika destilovane vode, sipajte </a:t>
            </a:r>
          </a:p>
          <a:p>
            <a:r>
              <a:rPr lang="sr-Latn-CS" dirty="0" smtClean="0"/>
              <a:t>sve sastojke u flašicu i </a:t>
            </a:r>
            <a:r>
              <a:rPr lang="sr-Latn-CS" dirty="0" smtClean="0"/>
              <a:t>izmućkajte.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Maske</a:t>
            </a:r>
            <a:endParaRPr lang="en-US" dirty="0"/>
          </a:p>
        </p:txBody>
      </p:sp>
      <p:pic>
        <p:nvPicPr>
          <p:cNvPr id="4" name="Content Placeholder 3" descr="IMG_20200518_164949_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71472" y="1643050"/>
            <a:ext cx="4143404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2066" y="1643050"/>
            <a:ext cx="3809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-Prva maska se može napraviti od</a:t>
            </a:r>
          </a:p>
          <a:p>
            <a:r>
              <a:rPr lang="sr-Latn-CS" dirty="0" smtClean="0"/>
              <a:t>garderobe, u našem slučaju je od </a:t>
            </a:r>
          </a:p>
          <a:p>
            <a:r>
              <a:rPr lang="sr-Latn-CS" dirty="0" smtClean="0"/>
              <a:t>majice</a:t>
            </a:r>
            <a:r>
              <a:rPr lang="sr-Latn-CS" dirty="0" smtClean="0"/>
              <a:t>. Mi </a:t>
            </a:r>
            <a:r>
              <a:rPr lang="sr-Latn-CS" dirty="0" smtClean="0"/>
              <a:t>smo izrezali majicu i uz </a:t>
            </a:r>
          </a:p>
          <a:p>
            <a:r>
              <a:rPr lang="sr-Latn-CS" dirty="0" smtClean="0"/>
              <a:t>pomoć igle i konca smo je sašili,i </a:t>
            </a:r>
          </a:p>
          <a:p>
            <a:r>
              <a:rPr lang="sr-Latn-CS" dirty="0" smtClean="0"/>
              <a:t>napravili veoma korisnu stvar za </a:t>
            </a:r>
          </a:p>
          <a:p>
            <a:r>
              <a:rPr lang="sr-Latn-CS" dirty="0" smtClean="0"/>
              <a:t>trenutnu situaciju za veoma krako </a:t>
            </a:r>
          </a:p>
          <a:p>
            <a:r>
              <a:rPr lang="sr-Latn-CS" dirty="0" smtClean="0"/>
              <a:t>vreme.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3857628"/>
            <a:ext cx="3399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/>
              <a:t>-Drugu masku smo napravili od </a:t>
            </a:r>
          </a:p>
          <a:p>
            <a:r>
              <a:rPr lang="sr-Latn-CS" dirty="0" smtClean="0"/>
              <a:t>s</a:t>
            </a:r>
            <a:r>
              <a:rPr lang="sr-Latn-CS" dirty="0" smtClean="0"/>
              <a:t>alvete, za </a:t>
            </a:r>
            <a:r>
              <a:rPr lang="sr-Latn-CS" dirty="0" smtClean="0"/>
              <a:t>nju smo koristili gumice</a:t>
            </a:r>
          </a:p>
          <a:p>
            <a:r>
              <a:rPr lang="sr-Latn-CS" dirty="0" smtClean="0"/>
              <a:t>i</a:t>
            </a:r>
            <a:r>
              <a:rPr lang="sr-Latn-CS" dirty="0" smtClean="0"/>
              <a:t> </a:t>
            </a:r>
            <a:r>
              <a:rPr lang="sr-Latn-CS" dirty="0" smtClean="0"/>
              <a:t>spajalicu</a:t>
            </a:r>
            <a:r>
              <a:rPr lang="sr-Latn-CS" dirty="0" smtClean="0"/>
              <a:t>. Savili </a:t>
            </a:r>
            <a:r>
              <a:rPr lang="sr-Latn-CS" dirty="0" smtClean="0"/>
              <a:t>smo salvetu i sa </a:t>
            </a:r>
          </a:p>
          <a:p>
            <a:r>
              <a:rPr lang="sr-Latn-CS" dirty="0" smtClean="0"/>
              <a:t>s</a:t>
            </a:r>
            <a:r>
              <a:rPr lang="sr-Latn-CS" dirty="0" smtClean="0"/>
              <a:t>trana </a:t>
            </a:r>
            <a:r>
              <a:rPr lang="sr-Latn-CS" dirty="0" smtClean="0"/>
              <a:t>smo zakačili spajalicom</a:t>
            </a:r>
          </a:p>
          <a:p>
            <a:r>
              <a:rPr lang="sr-Latn-CS" dirty="0" smtClean="0"/>
              <a:t>i stavili </a:t>
            </a:r>
            <a:r>
              <a:rPr lang="sr-Latn-CS" dirty="0" smtClean="0"/>
              <a:t>gumice sa strana te maske.</a:t>
            </a:r>
          </a:p>
          <a:p>
            <a:r>
              <a:rPr lang="sr-Latn-CS" dirty="0" smtClean="0"/>
              <a:t>o</a:t>
            </a:r>
            <a:r>
              <a:rPr lang="sr-Latn-CS" dirty="0" smtClean="0"/>
              <a:t>vo </a:t>
            </a:r>
            <a:r>
              <a:rPr lang="sr-Latn-CS" dirty="0" smtClean="0"/>
              <a:t>je jednna od najlaksis i </a:t>
            </a:r>
          </a:p>
          <a:p>
            <a:r>
              <a:rPr lang="sr-Latn-CS" dirty="0" smtClean="0"/>
              <a:t>n</a:t>
            </a:r>
            <a:r>
              <a:rPr lang="sr-Latn-CS" dirty="0" smtClean="0"/>
              <a:t>ajjednostavnijih </a:t>
            </a:r>
            <a:r>
              <a:rPr lang="sr-Latn-CS" dirty="0" smtClean="0"/>
              <a:t>maski.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sr-Latn-CS" dirty="0" smtClean="0"/>
          </a:p>
          <a:p>
            <a:endParaRPr lang="sr-Latn-CS" dirty="0" smtClean="0"/>
          </a:p>
          <a:p>
            <a:endParaRPr lang="sr-Latn-CS" b="1" dirty="0" smtClean="0"/>
          </a:p>
          <a:p>
            <a:pPr>
              <a:buNone/>
            </a:pPr>
            <a:r>
              <a:rPr lang="sr-Latn-CS" sz="4000" b="1" dirty="0" smtClean="0"/>
              <a:t>                                          </a:t>
            </a:r>
            <a:r>
              <a:rPr lang="sr-Latn-CS" sz="5100" b="1" dirty="0" smtClean="0"/>
              <a:t>Kraj</a:t>
            </a:r>
          </a:p>
          <a:p>
            <a:pPr>
              <a:buNone/>
            </a:pPr>
            <a:endParaRPr lang="sr-Latn-CS" sz="4000" dirty="0" smtClean="0"/>
          </a:p>
          <a:p>
            <a:pPr>
              <a:buNone/>
            </a:pPr>
            <a:endParaRPr lang="sr-Latn-CS" sz="4000" dirty="0" smtClean="0"/>
          </a:p>
          <a:p>
            <a:pPr>
              <a:buNone/>
            </a:pPr>
            <a:endParaRPr lang="sr-Latn-CS" sz="4000" dirty="0" smtClean="0"/>
          </a:p>
          <a:p>
            <a:pPr>
              <a:buNone/>
            </a:pPr>
            <a:r>
              <a:rPr lang="sr-Latn-CS" sz="4000" dirty="0" smtClean="0"/>
              <a:t>                             </a:t>
            </a:r>
          </a:p>
          <a:p>
            <a:pPr>
              <a:buNone/>
            </a:pPr>
            <a:r>
              <a:rPr lang="sr-Latn-CS" sz="4000" dirty="0" smtClean="0"/>
              <a:t>                                                      </a:t>
            </a:r>
            <a:r>
              <a:rPr lang="sr-Latn-CS" sz="3500" dirty="0" smtClean="0"/>
              <a:t>Vanja Kostić </a:t>
            </a:r>
          </a:p>
          <a:p>
            <a:pPr>
              <a:buNone/>
            </a:pPr>
            <a:r>
              <a:rPr lang="sr-Latn-CS" sz="3500" dirty="0" smtClean="0"/>
              <a:t>                                                             Teodora </a:t>
            </a:r>
            <a:r>
              <a:rPr lang="sr-Latn-CS" sz="3500" dirty="0" smtClean="0"/>
              <a:t>Obradovi</a:t>
            </a:r>
            <a:r>
              <a:rPr lang="sr-Latn-RS" sz="3500" dirty="0" smtClean="0"/>
              <a:t>ć</a:t>
            </a:r>
            <a:endParaRPr lang="sr-Latn-CS" sz="3500" dirty="0" smtClean="0"/>
          </a:p>
          <a:p>
            <a:pPr>
              <a:buNone/>
            </a:pPr>
            <a:r>
              <a:rPr lang="sr-Latn-CS" sz="3500" dirty="0" smtClean="0"/>
              <a:t>                                                             Uroš Protić</a:t>
            </a:r>
          </a:p>
          <a:p>
            <a:pPr>
              <a:buNone/>
            </a:pPr>
            <a:r>
              <a:rPr lang="sr-Latn-CS" sz="3500" dirty="0" smtClean="0"/>
              <a:t>                                                             Tijana Novaković Ig</a:t>
            </a:r>
          </a:p>
        </p:txBody>
      </p:sp>
      <p:pic>
        <p:nvPicPr>
          <p:cNvPr id="4" name="Picture 3" descr="CoronavirusFAQOpen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60648"/>
            <a:ext cx="4572000" cy="208823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509120"/>
            <a:ext cx="3240360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i="1" dirty="0" smtClean="0"/>
              <a:t>Koronavirus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7215206" cy="5257800"/>
          </a:xfrm>
        </p:spPr>
        <p:txBody>
          <a:bodyPr>
            <a:normAutofit/>
          </a:bodyPr>
          <a:lstStyle/>
          <a:p>
            <a:r>
              <a:rPr lang="sr-Latn-CS" sz="2800" b="1" dirty="0" smtClean="0"/>
              <a:t>Koronavirus </a:t>
            </a:r>
            <a:r>
              <a:rPr lang="sr-Latn-CS" sz="2800" dirty="0" smtClean="0"/>
              <a:t>pripada grupi virusa</a:t>
            </a:r>
            <a:r>
              <a:rPr lang="ru-RU" sz="2800" dirty="0" smtClean="0"/>
              <a:t> </a:t>
            </a:r>
            <a:r>
              <a:rPr lang="sr-Latn-CS" sz="2800" dirty="0" smtClean="0"/>
              <a:t>koji uzrokuju bolest u rasponu od blage prehlade</a:t>
            </a:r>
            <a:r>
              <a:rPr lang="ru-RU" sz="2800" dirty="0" smtClean="0"/>
              <a:t> (</a:t>
            </a:r>
            <a:r>
              <a:rPr lang="sr-Latn-CS" sz="2800" dirty="0" smtClean="0"/>
              <a:t>koje su najčešće</a:t>
            </a:r>
            <a:r>
              <a:rPr lang="ru-RU" sz="2800" dirty="0" smtClean="0"/>
              <a:t>) </a:t>
            </a:r>
            <a:r>
              <a:rPr lang="sr-Latn-CS" sz="2800" dirty="0" smtClean="0"/>
              <a:t>do teškog akutnog respiratornog sindroma</a:t>
            </a:r>
            <a:r>
              <a:rPr lang="ru-RU" sz="2800" dirty="0" smtClean="0"/>
              <a:t> (</a:t>
            </a:r>
            <a:r>
              <a:rPr lang="sr-Latn-CS" sz="2800" dirty="0" smtClean="0"/>
              <a:t>SARS</a:t>
            </a:r>
            <a:r>
              <a:rPr lang="ru-RU" sz="2800" dirty="0" smtClean="0"/>
              <a:t>). </a:t>
            </a:r>
            <a:r>
              <a:rPr lang="sr-Latn-CS" sz="2800" dirty="0" smtClean="0"/>
              <a:t>Prvi put su izolovani </a:t>
            </a:r>
            <a:r>
              <a:rPr lang="ru-RU" sz="2800" dirty="0" smtClean="0"/>
              <a:t>1962. </a:t>
            </a:r>
            <a:r>
              <a:rPr lang="sr-Latn-CS" sz="2800" dirty="0" smtClean="0"/>
              <a:t>godine i od tada do danas su dokazani kao prouzrokovači kod sisara i ptica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643445"/>
            <a:ext cx="3143252" cy="1760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koronavi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572008"/>
            <a:ext cx="3143240" cy="1808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i="1" dirty="0" smtClean="0"/>
              <a:t>Maske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Nošenje medicinske maske može ograničiti širenje bolesti izazvanih virusima koji napadaju disajne puteve, kao što je COVID-19.Međutim samo nošenje maske nije dovoljna </a:t>
            </a:r>
            <a:r>
              <a:rPr lang="sr-Latn-CS" sz="2800" dirty="0" smtClean="0"/>
              <a:t>zaštita,upozorila je </a:t>
            </a:r>
            <a:r>
              <a:rPr lang="sr-Latn-CS" sz="2800" dirty="0" smtClean="0"/>
              <a:t>Svetska zdravstvena organizacija (SZO).</a:t>
            </a:r>
            <a:endParaRPr lang="en-US" sz="2800" dirty="0"/>
          </a:p>
        </p:txBody>
      </p:sp>
      <p:pic>
        <p:nvPicPr>
          <p:cNvPr id="4" name="Picture 3" descr="PXL_010220_27781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286256"/>
            <a:ext cx="3810355" cy="2144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giphy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004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i="1" dirty="0" smtClean="0"/>
              <a:t>Simptomi </a:t>
            </a:r>
            <a:r>
              <a:rPr lang="sr-Latn-CS" b="1" i="1" dirty="0" smtClean="0"/>
              <a:t>koronavirusa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7543824" cy="4114816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Oboljenje može biti asimptomatskog ili lakog oblika sa respiratornim simptomima (kašalj, nedostatak daha,otežano disanje</a:t>
            </a:r>
            <a:r>
              <a:rPr lang="sr-Latn-CS" sz="2800" dirty="0" smtClean="0"/>
              <a:t>) i </a:t>
            </a:r>
            <a:r>
              <a:rPr lang="sr-Latn-CS" sz="2800" dirty="0" smtClean="0"/>
              <a:t>temperaturom</a:t>
            </a:r>
            <a:r>
              <a:rPr lang="sr-Latn-CS" sz="2800" dirty="0" smtClean="0"/>
              <a:t>. </a:t>
            </a:r>
            <a:r>
              <a:rPr lang="sr-Latn-CS" sz="2800" smtClean="0"/>
              <a:t>U </a:t>
            </a:r>
            <a:r>
              <a:rPr lang="sr-Latn-CS" sz="2800" dirty="0" smtClean="0"/>
              <a:t>težim slučajevima infekcija može da izazove upalu pluća, teški akutni respiratorni sindrom, bubrežnu isuficijenciju, pa i smrt.</a:t>
            </a:r>
            <a:endParaRPr lang="en-US" sz="2800" dirty="0"/>
          </a:p>
        </p:txBody>
      </p:sp>
      <p:pic>
        <p:nvPicPr>
          <p:cNvPr id="4" name="Picture 3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572008"/>
            <a:ext cx="3399294" cy="1995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786322"/>
            <a:ext cx="2771775" cy="1647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i="1" dirty="0" smtClean="0"/>
              <a:t>Rukavice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7143768" cy="4786346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Zaštitne rukavice i maske postale su sastavni deo svakodnevne garderobe ljudi širom sveta.Dok se u nekim zemljama bez njih ne može zamisliti izlazak napolje u drugim nije retkost sresti ljude koji ne nose ni maske ni rukavice.A na ulazima u pojedine prodavnice stoji da je zabranjen ulazak bez rukavica i maske.</a:t>
            </a:r>
            <a:endParaRPr lang="en-US" sz="2800" dirty="0"/>
          </a:p>
        </p:txBody>
      </p:sp>
      <p:pic>
        <p:nvPicPr>
          <p:cNvPr id="4" name="Picture 3" descr="inde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5009256"/>
            <a:ext cx="2928958" cy="15528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i="1" dirty="0" smtClean="0"/>
              <a:t>Odlaganje maska i rukavica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7572396" cy="3643338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Masku i rukavice treba najpre pravilno skinuti sa lica</a:t>
            </a:r>
            <a:r>
              <a:rPr lang="sr-Latn-CS" sz="2800" dirty="0" smtClean="0"/>
              <a:t>. Za </a:t>
            </a:r>
            <a:r>
              <a:rPr lang="sr-Latn-CS" sz="2800" dirty="0" smtClean="0"/>
              <a:t>masku je važno dodirivati je isključivo za lastiš kojim je zakačena iza ušiju.Masku nikako ne treba dirati za zaštitni deo, a rukavice ne treba skidati hvatanjem za prste i povlačenjem,već ih treba uhvatiti iznad članka i povući da se prevrnu i onda ih odložiti u </a:t>
            </a:r>
            <a:r>
              <a:rPr lang="sr-Latn-CS" sz="2800" dirty="0" smtClean="0"/>
              <a:t>otpad.</a:t>
            </a:r>
            <a:endParaRPr lang="en-US" sz="2800" dirty="0"/>
          </a:p>
        </p:txBody>
      </p:sp>
      <p:pic>
        <p:nvPicPr>
          <p:cNvPr id="4" name="Picture 3" descr="d38a092f3ea80fee5c0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000636"/>
            <a:ext cx="2674929" cy="1504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širi-1024x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072074"/>
            <a:ext cx="2321711" cy="1428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i="1" dirty="0" smtClean="0"/>
              <a:t>Saveti za sprečavanje virusa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/>
              <a:t>Često perite ruke vodom i sapunom </a:t>
            </a:r>
          </a:p>
          <a:p>
            <a:r>
              <a:rPr lang="sr-Latn-CS" sz="2800" dirty="0" smtClean="0"/>
              <a:t>Kijajte i kašljite u vlažne maramice</a:t>
            </a:r>
          </a:p>
          <a:p>
            <a:r>
              <a:rPr lang="sr-Latn-CS" sz="2800" dirty="0" smtClean="0"/>
              <a:t>Bacite upotrebljene maramice posle korišćenj</a:t>
            </a:r>
          </a:p>
          <a:p>
            <a:r>
              <a:rPr lang="sr-Latn-CS" sz="2800" dirty="0" smtClean="0"/>
              <a:t>Ako nemate maramicu upotrebite rukav</a:t>
            </a:r>
          </a:p>
          <a:p>
            <a:r>
              <a:rPr lang="sr-Latn-CS" sz="2800" dirty="0" smtClean="0"/>
              <a:t>Ne dodirujte delove lice neopranim rukama</a:t>
            </a:r>
          </a:p>
          <a:p>
            <a:r>
              <a:rPr lang="sr-Latn-CS" sz="2800" dirty="0" smtClean="0"/>
              <a:t>Izbegavjte blizak kontakt sa ljudima kojima nije dobro</a:t>
            </a:r>
            <a:endParaRPr lang="en-US" sz="2800" dirty="0"/>
          </a:p>
        </p:txBody>
      </p:sp>
      <p:pic>
        <p:nvPicPr>
          <p:cNvPr id="4" name="Picture 3" descr="korona-virus-srb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643446"/>
            <a:ext cx="2786082" cy="1823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korona-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714884"/>
            <a:ext cx="3047998" cy="1523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gkk9lLaHR0cDovL29jZG4uZXUvaW1hZ2VzL3B1bHNjbXMvTVdJN01EQV8vMmFlZGFhOTE0ODEyMzlmOWM3MGMwNjY1ODkzMmVkODMuanBnkZMCzQKAAIEAAQ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Dezinfekciono sredstvo </a:t>
            </a:r>
            <a:endParaRPr lang="en-US" dirty="0"/>
          </a:p>
        </p:txBody>
      </p:sp>
      <p:pic>
        <p:nvPicPr>
          <p:cNvPr id="7" name="Content Placeholder 6" descr="20200518_113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8798" y="2376198"/>
            <a:ext cx="4538126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57686" y="157161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-Sastojci:</a:t>
            </a:r>
          </a:p>
          <a:p>
            <a:r>
              <a:rPr lang="sr-Latn-CS" dirty="0" smtClean="0"/>
              <a:t>-destilovana voda</a:t>
            </a:r>
          </a:p>
          <a:p>
            <a:r>
              <a:rPr lang="sr-Latn-CS" dirty="0" smtClean="0"/>
              <a:t>-sirće</a:t>
            </a:r>
          </a:p>
          <a:p>
            <a:r>
              <a:rPr lang="sr-Latn-CS" dirty="0" smtClean="0"/>
              <a:t>-limun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2357430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-Priprema:</a:t>
            </a:r>
          </a:p>
          <a:p>
            <a:r>
              <a:rPr lang="sr-Latn-CS" dirty="0" smtClean="0"/>
              <a:t>-U sprej bočicu sipati 2/3 destilovane </a:t>
            </a:r>
          </a:p>
          <a:p>
            <a:r>
              <a:rPr lang="sr-Latn-CS" dirty="0" smtClean="0"/>
              <a:t>Vode i 1/3 sirćeta zatim u to dodati 10 </a:t>
            </a:r>
            <a:r>
              <a:rPr lang="sr-Latn-CS" dirty="0" smtClean="0"/>
              <a:t>do </a:t>
            </a:r>
            <a:r>
              <a:rPr lang="sr-Latn-CS" dirty="0" smtClean="0"/>
              <a:t>15 kapi limunovog soka.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14810" y="4214818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-Pošto je miris sirćeta veoma jak,poželjno </a:t>
            </a:r>
          </a:p>
          <a:p>
            <a:r>
              <a:rPr lang="sr-Latn-CS" dirty="0" smtClean="0"/>
              <a:t>j</a:t>
            </a:r>
            <a:r>
              <a:rPr lang="sr-Latn-CS" dirty="0" smtClean="0"/>
              <a:t>e </a:t>
            </a:r>
            <a:r>
              <a:rPr lang="sr-Latn-CS" dirty="0" smtClean="0"/>
              <a:t>ostaviti pripremljeno sredstvo nekoliko</a:t>
            </a:r>
          </a:p>
          <a:p>
            <a:r>
              <a:rPr lang="sr-Latn-CS" dirty="0" smtClean="0"/>
              <a:t>dana da ispari miris.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4500570"/>
            <a:ext cx="20841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/>
              <a:t>-Ovaj sprej uništava </a:t>
            </a:r>
          </a:p>
          <a:p>
            <a:r>
              <a:rPr lang="sr-Latn-CS" dirty="0" smtClean="0"/>
              <a:t>bakterije,i osim što </a:t>
            </a:r>
          </a:p>
          <a:p>
            <a:r>
              <a:rPr lang="sr-Latn-CS" dirty="0" smtClean="0"/>
              <a:t>se može koristiti kao</a:t>
            </a:r>
          </a:p>
          <a:p>
            <a:r>
              <a:rPr lang="sr-Latn-CS" dirty="0" smtClean="0"/>
              <a:t>sredstvo za ruke,</a:t>
            </a:r>
          </a:p>
          <a:p>
            <a:r>
              <a:rPr lang="sr-Latn-CS" dirty="0" smtClean="0"/>
              <a:t>m</a:t>
            </a:r>
            <a:r>
              <a:rPr lang="sr-Latn-CS" dirty="0" smtClean="0"/>
              <a:t>ože </a:t>
            </a:r>
            <a:r>
              <a:rPr lang="sr-Latn-CS" dirty="0" smtClean="0"/>
              <a:t>se koristiti i za</a:t>
            </a:r>
          </a:p>
          <a:p>
            <a:r>
              <a:rPr lang="sr-Latn-CS" dirty="0" smtClean="0"/>
              <a:t>čišćenje u kuhinji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537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Zaštita zdravlja u vreme koronavirusa</vt:lpstr>
      <vt:lpstr>Koronavirus</vt:lpstr>
      <vt:lpstr>Maske</vt:lpstr>
      <vt:lpstr>Simptomi koronavirusa</vt:lpstr>
      <vt:lpstr>Rukavice</vt:lpstr>
      <vt:lpstr>Odlaganje maska i rukavica</vt:lpstr>
      <vt:lpstr>Saveti za sprečavanje virusa</vt:lpstr>
      <vt:lpstr>Slide 8</vt:lpstr>
      <vt:lpstr>Dezinfekciono sredstvo </vt:lpstr>
      <vt:lpstr>Dezinfekciono sredstvo</vt:lpstr>
      <vt:lpstr>Maske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zdravlja u vreme korona virusa</dc:title>
  <dc:creator>Admin</dc:creator>
  <cp:lastModifiedBy>Teodora</cp:lastModifiedBy>
  <cp:revision>18</cp:revision>
  <dcterms:created xsi:type="dcterms:W3CDTF">2020-05-18T11:04:02Z</dcterms:created>
  <dcterms:modified xsi:type="dcterms:W3CDTF">2020-05-18T21:00:04Z</dcterms:modified>
</cp:coreProperties>
</file>